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0" r:id="rId3"/>
    <p:sldId id="256" r:id="rId4"/>
    <p:sldId id="257" r:id="rId5"/>
    <p:sldId id="261" r:id="rId6"/>
    <p:sldId id="258" r:id="rId7"/>
    <p:sldId id="259" r:id="rId8"/>
    <p:sldId id="266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830" autoAdjust="0"/>
  </p:normalViewPr>
  <p:slideViewPr>
    <p:cSldViewPr snapToGrid="0">
      <p:cViewPr>
        <p:scale>
          <a:sx n="49" d="100"/>
          <a:sy n="49" d="100"/>
        </p:scale>
        <p:origin x="-2952" y="-16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8545B-A810-4F8A-820E-4A4A1E65BE0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CBCFD-5070-44B3-B087-EFBA32D73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72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BCFD-5070-44B3-B087-EFBA32D7345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36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94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90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52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90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08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85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90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44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16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66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44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A86C6-7916-4FEF-9F36-7BA96A8C5683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35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83119"/>
            <a:ext cx="12295162" cy="6734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614" y="1122363"/>
            <a:ext cx="10475741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2400000"/>
              </a:lightRig>
            </a:scene3d>
            <a:sp3d contourW="12700">
              <a:bevelT w="6350"/>
              <a:bevelB w="6350"/>
              <a:contourClr>
                <a:srgbClr val="0070C0"/>
              </a:contourClr>
            </a:sp3d>
          </a:bodyPr>
          <a:lstStyle/>
          <a:p>
            <a:r>
              <a:rPr lang="uk-U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Інтелектуальна гра</a:t>
            </a:r>
            <a:r>
              <a:rPr lang="uk-U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uk-U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</a:br>
            <a:r>
              <a:rPr lang="uk-UA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«Найрозумніший»  </a:t>
            </a:r>
          </a:p>
          <a:p>
            <a:r>
              <a:rPr lang="uk-UA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 клас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780942" y="3722392"/>
            <a:ext cx="2314413" cy="292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045317"/>
            <a:ext cx="2278251" cy="24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90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37" y="-156198"/>
            <a:ext cx="12372537" cy="7122575"/>
          </a:xfrm>
          <a:prstGeom prst="rect">
            <a:avLst/>
          </a:prstGeom>
        </p:spPr>
      </p:pic>
      <p:pic>
        <p:nvPicPr>
          <p:cNvPr id="2050" name="Picture 2" descr="D:\User\Desktop\найрозумныший\img0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069" y="947748"/>
            <a:ext cx="6007221" cy="522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07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Цилиндр 3"/>
          <p:cNvSpPr/>
          <p:nvPr/>
        </p:nvSpPr>
        <p:spPr>
          <a:xfrm>
            <a:off x="423385" y="2061974"/>
            <a:ext cx="1801091" cy="2673927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Цилиндр 4"/>
          <p:cNvSpPr/>
          <p:nvPr/>
        </p:nvSpPr>
        <p:spPr>
          <a:xfrm>
            <a:off x="2779362" y="2061974"/>
            <a:ext cx="1634836" cy="2673927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Цилиндр 5"/>
          <p:cNvSpPr/>
          <p:nvPr/>
        </p:nvSpPr>
        <p:spPr>
          <a:xfrm>
            <a:off x="4969084" y="2061975"/>
            <a:ext cx="1524000" cy="267392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Цилиндр 6"/>
          <p:cNvSpPr/>
          <p:nvPr/>
        </p:nvSpPr>
        <p:spPr>
          <a:xfrm>
            <a:off x="7395744" y="2061976"/>
            <a:ext cx="1565563" cy="2673925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Цилиндр 7"/>
          <p:cNvSpPr/>
          <p:nvPr/>
        </p:nvSpPr>
        <p:spPr>
          <a:xfrm>
            <a:off x="9863967" y="2061975"/>
            <a:ext cx="1524000" cy="267392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агетная рамка 15"/>
          <p:cNvSpPr/>
          <p:nvPr/>
        </p:nvSpPr>
        <p:spPr>
          <a:xfrm>
            <a:off x="1278210" y="3704095"/>
            <a:ext cx="598491" cy="573437"/>
          </a:xfrm>
          <a:prstGeom prst="beve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Скругленная соединительная линия 17"/>
          <p:cNvCxnSpPr/>
          <p:nvPr/>
        </p:nvCxnSpPr>
        <p:spPr>
          <a:xfrm rot="5400000" flipH="1" flipV="1">
            <a:off x="883403" y="2898183"/>
            <a:ext cx="12700" cy="12700"/>
          </a:xfrm>
          <a:prstGeom prst="curvedConnector3">
            <a:avLst>
              <a:gd name="adj1" fmla="val -4301701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нак запрета 20"/>
          <p:cNvSpPr/>
          <p:nvPr/>
        </p:nvSpPr>
        <p:spPr>
          <a:xfrm>
            <a:off x="1427486" y="2910883"/>
            <a:ext cx="449215" cy="48805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олнце 21"/>
          <p:cNvSpPr/>
          <p:nvPr/>
        </p:nvSpPr>
        <p:spPr>
          <a:xfrm>
            <a:off x="3127136" y="2898183"/>
            <a:ext cx="513575" cy="50075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звернутая стрелка 22"/>
          <p:cNvSpPr/>
          <p:nvPr/>
        </p:nvSpPr>
        <p:spPr>
          <a:xfrm>
            <a:off x="3305355" y="3704095"/>
            <a:ext cx="569221" cy="28671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Блок-схема: память с прямым доступом 23"/>
          <p:cNvSpPr/>
          <p:nvPr/>
        </p:nvSpPr>
        <p:spPr>
          <a:xfrm>
            <a:off x="3890075" y="2910883"/>
            <a:ext cx="426900" cy="48805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5377695" y="2898183"/>
            <a:ext cx="558156" cy="407768"/>
          </a:xfrm>
          <a:custGeom>
            <a:avLst/>
            <a:gdLst>
              <a:gd name="connsiteX0" fmla="*/ 139702 w 558156"/>
              <a:gd name="connsiteY0" fmla="*/ 0 h 407768"/>
              <a:gd name="connsiteX1" fmla="*/ 139702 w 558156"/>
              <a:gd name="connsiteY1" fmla="*/ 0 h 407768"/>
              <a:gd name="connsiteX2" fmla="*/ 31213 w 558156"/>
              <a:gd name="connsiteY2" fmla="*/ 402956 h 407768"/>
              <a:gd name="connsiteX3" fmla="*/ 15715 w 558156"/>
              <a:gd name="connsiteY3" fmla="*/ 325464 h 407768"/>
              <a:gd name="connsiteX4" fmla="*/ 217 w 558156"/>
              <a:gd name="connsiteY4" fmla="*/ 247973 h 407768"/>
              <a:gd name="connsiteX5" fmla="*/ 465166 w 558156"/>
              <a:gd name="connsiteY5" fmla="*/ 108488 h 407768"/>
              <a:gd name="connsiteX6" fmla="*/ 558156 w 558156"/>
              <a:gd name="connsiteY6" fmla="*/ 77492 h 407768"/>
              <a:gd name="connsiteX7" fmla="*/ 511661 w 558156"/>
              <a:gd name="connsiteY7" fmla="*/ 77492 h 407768"/>
              <a:gd name="connsiteX8" fmla="*/ 511661 w 558156"/>
              <a:gd name="connsiteY8" fmla="*/ 92990 h 40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156" h="407768">
                <a:moveTo>
                  <a:pt x="139702" y="0"/>
                </a:moveTo>
                <a:lnTo>
                  <a:pt x="139702" y="0"/>
                </a:lnTo>
                <a:cubicBezTo>
                  <a:pt x="103539" y="134319"/>
                  <a:pt x="80733" y="272967"/>
                  <a:pt x="31213" y="402956"/>
                </a:cubicBezTo>
                <a:cubicBezTo>
                  <a:pt x="21835" y="427572"/>
                  <a:pt x="22104" y="351020"/>
                  <a:pt x="15715" y="325464"/>
                </a:cubicBezTo>
                <a:cubicBezTo>
                  <a:pt x="-3050" y="250401"/>
                  <a:pt x="217" y="307176"/>
                  <a:pt x="217" y="247973"/>
                </a:cubicBezTo>
                <a:lnTo>
                  <a:pt x="465166" y="108488"/>
                </a:lnTo>
                <a:lnTo>
                  <a:pt x="558156" y="77492"/>
                </a:lnTo>
                <a:lnTo>
                  <a:pt x="511661" y="77492"/>
                </a:lnTo>
                <a:lnTo>
                  <a:pt x="511661" y="929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ирог 26"/>
          <p:cNvSpPr/>
          <p:nvPr/>
        </p:nvSpPr>
        <p:spPr>
          <a:xfrm>
            <a:off x="5377695" y="3398937"/>
            <a:ext cx="558156" cy="448517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Молния 27"/>
          <p:cNvSpPr/>
          <p:nvPr/>
        </p:nvSpPr>
        <p:spPr>
          <a:xfrm>
            <a:off x="6090834" y="2727702"/>
            <a:ext cx="402250" cy="67123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агетная рамка 28"/>
          <p:cNvSpPr/>
          <p:nvPr/>
        </p:nvSpPr>
        <p:spPr>
          <a:xfrm>
            <a:off x="7687858" y="2727702"/>
            <a:ext cx="526244" cy="42720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ИЛИ 29"/>
          <p:cNvSpPr/>
          <p:nvPr/>
        </p:nvSpPr>
        <p:spPr>
          <a:xfrm>
            <a:off x="7687858" y="3847454"/>
            <a:ext cx="490667" cy="43007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лево/вверх 30"/>
          <p:cNvSpPr/>
          <p:nvPr/>
        </p:nvSpPr>
        <p:spPr>
          <a:xfrm>
            <a:off x="8508569" y="3154910"/>
            <a:ext cx="263472" cy="46828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4-конечная звезда 31"/>
          <p:cNvSpPr/>
          <p:nvPr/>
        </p:nvSpPr>
        <p:spPr>
          <a:xfrm>
            <a:off x="7614834" y="3398936"/>
            <a:ext cx="428786" cy="42169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блако 32"/>
          <p:cNvSpPr/>
          <p:nvPr/>
        </p:nvSpPr>
        <p:spPr>
          <a:xfrm>
            <a:off x="10197885" y="2851688"/>
            <a:ext cx="495946" cy="3032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суммирования 34"/>
          <p:cNvSpPr/>
          <p:nvPr/>
        </p:nvSpPr>
        <p:spPr>
          <a:xfrm>
            <a:off x="11034793" y="3154910"/>
            <a:ext cx="353174" cy="549185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олнце 35"/>
          <p:cNvSpPr/>
          <p:nvPr/>
        </p:nvSpPr>
        <p:spPr>
          <a:xfrm>
            <a:off x="10074131" y="3623195"/>
            <a:ext cx="619699" cy="36761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038614" y="4735901"/>
            <a:ext cx="1496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/>
              <a:t>А</a:t>
            </a:r>
            <a:endParaRPr lang="ru-RU" sz="8000" dirty="0"/>
          </a:p>
        </p:txBody>
      </p:sp>
      <p:sp>
        <p:nvSpPr>
          <p:cNvPr id="38" name="TextBox 37"/>
          <p:cNvSpPr txBox="1"/>
          <p:nvPr/>
        </p:nvSpPr>
        <p:spPr>
          <a:xfrm flipH="1">
            <a:off x="3294073" y="4735900"/>
            <a:ext cx="78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/>
              <a:t>Б</a:t>
            </a:r>
            <a:endParaRPr lang="ru-RU" sz="8000" dirty="0"/>
          </a:p>
        </p:txBody>
      </p:sp>
      <p:sp>
        <p:nvSpPr>
          <p:cNvPr id="39" name="TextBox 38"/>
          <p:cNvSpPr txBox="1"/>
          <p:nvPr/>
        </p:nvSpPr>
        <p:spPr>
          <a:xfrm>
            <a:off x="5252777" y="4720581"/>
            <a:ext cx="1257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/>
              <a:t>В</a:t>
            </a:r>
            <a:endParaRPr lang="ru-RU" sz="8000" dirty="0"/>
          </a:p>
        </p:txBody>
      </p:sp>
      <p:sp>
        <p:nvSpPr>
          <p:cNvPr id="40" name="TextBox 39"/>
          <p:cNvSpPr txBox="1"/>
          <p:nvPr/>
        </p:nvSpPr>
        <p:spPr>
          <a:xfrm>
            <a:off x="7687859" y="4762721"/>
            <a:ext cx="355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/>
              <a:t>Г</a:t>
            </a:r>
            <a:endParaRPr lang="ru-RU" sz="7200" dirty="0"/>
          </a:p>
        </p:txBody>
      </p:sp>
      <p:sp>
        <p:nvSpPr>
          <p:cNvPr id="41" name="TextBox 40"/>
          <p:cNvSpPr txBox="1"/>
          <p:nvPr/>
        </p:nvSpPr>
        <p:spPr>
          <a:xfrm>
            <a:off x="10260111" y="4797454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/>
              <a:t>Д</a:t>
            </a:r>
            <a:endParaRPr lang="ru-RU" sz="7200" dirty="0"/>
          </a:p>
        </p:txBody>
      </p:sp>
      <p:sp>
        <p:nvSpPr>
          <p:cNvPr id="42" name="TextBox 41"/>
          <p:cNvSpPr txBox="1"/>
          <p:nvPr/>
        </p:nvSpPr>
        <p:spPr>
          <a:xfrm flipH="1">
            <a:off x="1614249" y="191285"/>
            <a:ext cx="8707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/>
              <a:t>Яка фігура зайва?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13830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37" y="-156198"/>
            <a:ext cx="12372537" cy="7122575"/>
          </a:xfrm>
          <a:prstGeom prst="rect">
            <a:avLst/>
          </a:prstGeom>
        </p:spPr>
      </p:pic>
      <p:pic>
        <p:nvPicPr>
          <p:cNvPr id="3" name="Picture 3" descr="D:\User\Pictures\img0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8846" y="906148"/>
            <a:ext cx="4572371" cy="63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52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9111" y="1825625"/>
            <a:ext cx="6093777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37" y="-156198"/>
            <a:ext cx="12372537" cy="7122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4825" y="557827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/>
              <a:t>Зміни слово за </a:t>
            </a:r>
            <a:r>
              <a:rPr lang="uk-UA" sz="7200" dirty="0" err="1" smtClean="0"/>
              <a:t>аналагією</a:t>
            </a:r>
            <a:endParaRPr lang="ru-RU" sz="7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4133" y="1518834"/>
            <a:ext cx="8006260" cy="53851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92620" y="2472181"/>
            <a:ext cx="46502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МИЛО-МИР</a:t>
            </a:r>
          </a:p>
          <a:p>
            <a:r>
              <a:rPr lang="uk-UA" sz="6000" b="1" dirty="0" smtClean="0"/>
              <a:t>СИЛА-</a:t>
            </a:r>
            <a:r>
              <a:rPr lang="uk-UA" sz="6000" b="1" dirty="0" smtClean="0">
                <a:solidFill>
                  <a:srgbClr val="FF0000"/>
                </a:solidFill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65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430" y="2512429"/>
            <a:ext cx="10476854" cy="47872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430" y="573437"/>
            <a:ext cx="10910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Скласти нове слово таким </a:t>
            </a:r>
            <a:r>
              <a:rPr lang="uk-UA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чиом</a:t>
            </a:r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взяти з першого слова перший звук, з другого другий звук и т. д.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2305" y="3064285"/>
            <a:ext cx="94384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8480" algn="ju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4231005" algn="l"/>
              </a:tabLst>
            </a:pPr>
            <a:r>
              <a:rPr lang="uk-UA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Рука</a:t>
            </a:r>
            <a:r>
              <a:rPr lang="uk-UA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нема</a:t>
            </a:r>
            <a:r>
              <a:rPr lang="uk-UA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рада, сади, насос, фабрика, </a:t>
            </a:r>
            <a:r>
              <a:rPr lang="uk-UA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записка</a:t>
            </a:r>
            <a:endParaRPr lang="ru-RU" sz="6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5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3512" cy="6746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0414" y="1379349"/>
            <a:ext cx="72532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Яку функцію виконують плоди?</a:t>
            </a:r>
          </a:p>
          <a:p>
            <a:endParaRPr lang="uk-UA" sz="4400" dirty="0" smtClean="0"/>
          </a:p>
          <a:p>
            <a:r>
              <a:rPr lang="uk-UA" sz="4400" dirty="0" smtClean="0"/>
              <a:t>А) живлять насіння;</a:t>
            </a:r>
          </a:p>
          <a:p>
            <a:r>
              <a:rPr lang="uk-UA" sz="4400" dirty="0" smtClean="0"/>
              <a:t>Б) захищають насіння;</a:t>
            </a:r>
          </a:p>
          <a:p>
            <a:r>
              <a:rPr lang="uk-UA" sz="4400" dirty="0" smtClean="0"/>
              <a:t>Г) шкодять насінню;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9584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7972" y="1816319"/>
            <a:ext cx="12315986" cy="47937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5295" y="309966"/>
            <a:ext cx="9190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Знайди закономірність та продовж числовий ряд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976393" y="2696705"/>
            <a:ext cx="9221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15,2,15,14,3,14,13,4,13,?,?,?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28553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37" y="-156198"/>
            <a:ext cx="12372537" cy="7122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895" y="-1280160"/>
            <a:ext cx="10274105" cy="7406640"/>
          </a:xfrm>
        </p:spPr>
        <p:txBody>
          <a:bodyPr>
            <a:noAutofit/>
          </a:bodyPr>
          <a:lstStyle/>
          <a:p>
            <a:r>
              <a:rPr lang="uk-UA" sz="9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 ТУР</a:t>
            </a:r>
            <a:br>
              <a:rPr lang="uk-UA" sz="9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9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«Вірю — не вірю»</a:t>
            </a:r>
            <a:r>
              <a:rPr lang="uk-UA" sz="9600" b="1" dirty="0">
                <a:solidFill>
                  <a:srgbClr val="0070C0"/>
                </a:solidFill>
              </a:rPr>
              <a:t>  </a:t>
            </a:r>
            <a:r>
              <a:rPr lang="ru-RU" sz="9600" dirty="0">
                <a:solidFill>
                  <a:srgbClr val="0070C0"/>
                </a:solidFill>
              </a:rPr>
              <a:t/>
            </a:r>
            <a:br>
              <a:rPr lang="ru-RU" sz="9600" dirty="0">
                <a:solidFill>
                  <a:srgbClr val="0070C0"/>
                </a:solidFill>
              </a:rPr>
            </a:br>
            <a:endParaRPr lang="ru-RU" sz="9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687953" y="483616"/>
            <a:ext cx="2314413" cy="292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344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678" y="-146552"/>
            <a:ext cx="12618721" cy="712396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962443" y="1446550"/>
            <a:ext cx="10515600" cy="435133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Ішак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тварина. 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М’який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— це буква і звук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Перемоги ми відзначаємо 9 травня. 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Буквосполучення </a:t>
            </a:r>
            <a:r>
              <a:rPr lang="uk-UA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завжди позначають один звук. 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Найдовша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ріка України — Дністер. 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6.Чапля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спить стоячи. 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7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37" y="-156198"/>
            <a:ext cx="12372537" cy="71225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741" y="798683"/>
            <a:ext cx="10515600" cy="5672455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Іменники відповідають на питання: Що робити? Що робила?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8.«Швидкий» – це синонім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слова «спритний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Кобза –це духовий музичний інструмент.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84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4177"/>
            <a:ext cx="12192000" cy="700217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44178"/>
            <a:ext cx="12192000" cy="70021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37490" y="2147907"/>
            <a:ext cx="13084126" cy="3644167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ІІ </a:t>
            </a:r>
            <a:r>
              <a:rPr lang="uk-UA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</a:t>
            </a:r>
            <a:br>
              <a:rPr lang="uk-UA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«Про все на світі»</a:t>
            </a:r>
            <a:br>
              <a:rPr lang="uk-UA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6" name="Picture 5" descr="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720381" y="687169"/>
            <a:ext cx="2314413" cy="292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441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269" y="0"/>
            <a:ext cx="13294825" cy="71225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62646" y="1133152"/>
            <a:ext cx="11925300" cy="4351338"/>
          </a:xfrm>
        </p:spPr>
        <p:txBody>
          <a:bodyPr>
            <a:normAutofit lnSpcReduction="10000"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не має ні початку, ні кінця?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Який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 року найкоротший? </a:t>
            </a:r>
            <a:endPara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Які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пісні співають, зустрічаючи весну? </a:t>
            </a:r>
            <a:endPara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 2 абрикоси дають 3 сливи. На скільки  абрикосів можна обміняти 9 слив?</a:t>
            </a: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Сума трьох різних чисел дорівнює 3. Знайди ці числа?</a:t>
            </a:r>
            <a:endParaRPr lang="uk-UA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Антонім до слова «початок».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05382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37" y="-156198"/>
            <a:ext cx="12372537" cy="71225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234781"/>
            <a:ext cx="10515600" cy="539110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Яким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буває мовлення? </a:t>
            </a:r>
            <a:endPara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Людина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пише музику. </a:t>
            </a:r>
            <a:endPara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9.По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морю ходить, а біля берега зникає. </a:t>
            </a:r>
            <a:endPara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/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75092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37" y="-156198"/>
            <a:ext cx="12372537" cy="7122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2340" y="2620259"/>
            <a:ext cx="39052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ІІІ ТУР</a:t>
            </a:r>
            <a:endParaRPr lang="uk-UA" sz="9600" b="1" dirty="0">
              <a:solidFill>
                <a:schemeClr val="accent5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 descr="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01281" y="751274"/>
            <a:ext cx="2314413" cy="292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48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37" y="-156198"/>
            <a:ext cx="12372537" cy="7122575"/>
          </a:xfrm>
          <a:prstGeom prst="rect">
            <a:avLst/>
          </a:prstGeom>
        </p:spPr>
      </p:pic>
      <p:pic>
        <p:nvPicPr>
          <p:cNvPr id="5" name="Picture 2" descr="D:\Анна\логика\Новая папка (8)\4621937_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6075"/>
            <a:ext cx="9075738" cy="634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51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260</Words>
  <Application>Microsoft Office PowerPoint</Application>
  <PresentationFormat>Произвольный</PresentationFormat>
  <Paragraphs>42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І  ТУР «Вірю — не вірю»   </vt:lpstr>
      <vt:lpstr>Слайд 3</vt:lpstr>
      <vt:lpstr>Слайд 4</vt:lpstr>
      <vt:lpstr>                               ІІ ТУР                       «Про все на світі»       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Designer</cp:lastModifiedBy>
  <cp:revision>30</cp:revision>
  <dcterms:created xsi:type="dcterms:W3CDTF">2014-03-25T16:39:41Z</dcterms:created>
  <dcterms:modified xsi:type="dcterms:W3CDTF">2014-05-21T08:47:51Z</dcterms:modified>
</cp:coreProperties>
</file>