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layout25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20.xml" ContentType="application/vnd.ms-office.drawingml.diagramDrawing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82" r:id="rId3"/>
    <p:sldId id="275" r:id="rId4"/>
    <p:sldId id="270" r:id="rId5"/>
    <p:sldId id="271" r:id="rId6"/>
    <p:sldId id="273" r:id="rId7"/>
    <p:sldId id="269" r:id="rId8"/>
    <p:sldId id="274" r:id="rId9"/>
    <p:sldId id="266" r:id="rId10"/>
    <p:sldId id="285" r:id="rId11"/>
    <p:sldId id="268" r:id="rId12"/>
    <p:sldId id="276" r:id="rId13"/>
    <p:sldId id="277" r:id="rId14"/>
    <p:sldId id="278" r:id="rId15"/>
    <p:sldId id="280" r:id="rId16"/>
    <p:sldId id="283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B40"/>
    <a:srgbClr val="66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1A8F8B-8A7D-4BC2-98BC-314B6818EB8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48215A-1127-4552-9568-B0B17DFF196F}">
      <dgm:prSet/>
      <dgm:spPr>
        <a:effectLst>
          <a:innerShdw blurRad="63500" dist="50800" dir="16200000">
            <a:prstClr val="black">
              <a:alpha val="50000"/>
            </a:prstClr>
          </a:innerShdw>
        </a:effectLst>
      </dgm:spPr>
      <dgm:t>
        <a:bodyPr/>
        <a:lstStyle/>
        <a:p>
          <a:pPr rtl="0"/>
          <a:r>
            <a:rPr lang="uk-UA" b="1" i="1" dirty="0" err="1" smtClean="0">
              <a:latin typeface="Times New Roman" pitchFamily="18" charset="0"/>
              <a:cs typeface="Times New Roman" pitchFamily="18" charset="0"/>
            </a:rPr>
            <a:t>“Створення</a:t>
          </a:r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 умов для розвитку й реалізації творчого потенціалу учасників навчально-виховного </a:t>
          </a:r>
          <a:r>
            <a:rPr lang="uk-UA" b="1" i="1" dirty="0" err="1" smtClean="0">
              <a:latin typeface="Times New Roman" pitchFamily="18" charset="0"/>
              <a:cs typeface="Times New Roman" pitchFamily="18" charset="0"/>
            </a:rPr>
            <a:t>процесу”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EE32EC50-1F83-4949-B653-29A3C1D87B5B}" type="parTrans" cxnId="{40F55B8B-3C38-4FC0-87E0-105B373CCA2B}">
      <dgm:prSet/>
      <dgm:spPr/>
      <dgm:t>
        <a:bodyPr/>
        <a:lstStyle/>
        <a:p>
          <a:endParaRPr lang="ru-RU"/>
        </a:p>
      </dgm:t>
    </dgm:pt>
    <dgm:pt modelId="{3155A479-9B82-4150-A512-2C46C233E539}" type="sibTrans" cxnId="{40F55B8B-3C38-4FC0-87E0-105B373CCA2B}">
      <dgm:prSet/>
      <dgm:spPr/>
      <dgm:t>
        <a:bodyPr/>
        <a:lstStyle/>
        <a:p>
          <a:endParaRPr lang="ru-RU"/>
        </a:p>
      </dgm:t>
    </dgm:pt>
    <dgm:pt modelId="{3082A4EB-F18B-4788-8FAF-871EAE6659BE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rtl="0"/>
          <a:r>
            <a:rPr lang="uk-UA" sz="2800" b="1" dirty="0" smtClean="0"/>
            <a:t>Педагогічна рада на тему:</a:t>
          </a:r>
          <a:endParaRPr lang="ru-RU" sz="2800" b="1" dirty="0"/>
        </a:p>
      </dgm:t>
    </dgm:pt>
    <dgm:pt modelId="{E507102C-FBBC-497E-93C6-F00751899845}" type="parTrans" cxnId="{CD6C57D0-557A-48D3-AC57-B50B86ABDC6B}">
      <dgm:prSet/>
      <dgm:spPr/>
      <dgm:t>
        <a:bodyPr/>
        <a:lstStyle/>
        <a:p>
          <a:endParaRPr lang="ru-RU"/>
        </a:p>
      </dgm:t>
    </dgm:pt>
    <dgm:pt modelId="{5033942C-1731-4BB8-9044-9DE1553DF421}" type="sibTrans" cxnId="{CD6C57D0-557A-48D3-AC57-B50B86ABDC6B}">
      <dgm:prSet/>
      <dgm:spPr/>
      <dgm:t>
        <a:bodyPr/>
        <a:lstStyle/>
        <a:p>
          <a:endParaRPr lang="ru-RU"/>
        </a:p>
      </dgm:t>
    </dgm:pt>
    <dgm:pt modelId="{EBADB803-C52A-441F-AEFB-9CC0BCD462F0}" type="pres">
      <dgm:prSet presAssocID="{E41A8F8B-8A7D-4BC2-98BC-314B6818EB8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8749A1-C1D0-49AC-BBB2-C5DD897E30DD}" type="pres">
      <dgm:prSet presAssocID="{3082A4EB-F18B-4788-8FAF-871EAE6659BE}" presName="circle1" presStyleLbl="node1" presStyleIdx="0" presStyleCnt="2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AD051A6F-2B71-410F-8CA6-973C64617C8A}" type="pres">
      <dgm:prSet presAssocID="{3082A4EB-F18B-4788-8FAF-871EAE6659BE}" presName="space" presStyleCnt="0"/>
      <dgm:spPr/>
    </dgm:pt>
    <dgm:pt modelId="{5BC8876F-AF1B-4C9A-9E40-BAF25E14A57B}" type="pres">
      <dgm:prSet presAssocID="{3082A4EB-F18B-4788-8FAF-871EAE6659BE}" presName="rect1" presStyleLbl="alignAcc1" presStyleIdx="0" presStyleCnt="2" custLinFactNeighborX="100" custLinFactNeighborY="-3575"/>
      <dgm:spPr/>
      <dgm:t>
        <a:bodyPr/>
        <a:lstStyle/>
        <a:p>
          <a:endParaRPr lang="ru-RU"/>
        </a:p>
      </dgm:t>
    </dgm:pt>
    <dgm:pt modelId="{9C4A22BD-4473-4EE3-AC77-334FFB82E55D}" type="pres">
      <dgm:prSet presAssocID="{F148215A-1127-4552-9568-B0B17DFF196F}" presName="vertSpace2" presStyleLbl="node1" presStyleIdx="0" presStyleCnt="2"/>
      <dgm:spPr/>
    </dgm:pt>
    <dgm:pt modelId="{FEA301DF-FCC1-4CC6-B567-1C85AC640070}" type="pres">
      <dgm:prSet presAssocID="{F148215A-1127-4552-9568-B0B17DFF196F}" presName="circle2" presStyleLbl="node1" presStyleIdx="1" presStyleCnt="2"/>
      <dgm:spPr/>
    </dgm:pt>
    <dgm:pt modelId="{94784F5C-81A5-4EA4-B0CD-4093B0C8F3DE}" type="pres">
      <dgm:prSet presAssocID="{F148215A-1127-4552-9568-B0B17DFF196F}" presName="rect2" presStyleLbl="alignAcc1" presStyleIdx="1" presStyleCnt="2" custScaleY="145870"/>
      <dgm:spPr/>
      <dgm:t>
        <a:bodyPr/>
        <a:lstStyle/>
        <a:p>
          <a:endParaRPr lang="ru-RU"/>
        </a:p>
      </dgm:t>
    </dgm:pt>
    <dgm:pt modelId="{B1193D6C-16C9-4072-9823-44D6DE80D03C}" type="pres">
      <dgm:prSet presAssocID="{3082A4EB-F18B-4788-8FAF-871EAE6659BE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C6014-20D5-4D24-8BD9-7998B958A6C3}" type="pres">
      <dgm:prSet presAssocID="{F148215A-1127-4552-9568-B0B17DFF196F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DBC511-794A-48F4-B444-8AEE598579D5}" type="presOf" srcId="{3082A4EB-F18B-4788-8FAF-871EAE6659BE}" destId="{B1193D6C-16C9-4072-9823-44D6DE80D03C}" srcOrd="1" destOrd="0" presId="urn:microsoft.com/office/officeart/2005/8/layout/target3"/>
    <dgm:cxn modelId="{974280F0-91DE-4E4F-95B7-2FCFE8CBFEAB}" type="presOf" srcId="{3082A4EB-F18B-4788-8FAF-871EAE6659BE}" destId="{5BC8876F-AF1B-4C9A-9E40-BAF25E14A57B}" srcOrd="0" destOrd="0" presId="urn:microsoft.com/office/officeart/2005/8/layout/target3"/>
    <dgm:cxn modelId="{CD6C57D0-557A-48D3-AC57-B50B86ABDC6B}" srcId="{E41A8F8B-8A7D-4BC2-98BC-314B6818EB87}" destId="{3082A4EB-F18B-4788-8FAF-871EAE6659BE}" srcOrd="0" destOrd="0" parTransId="{E507102C-FBBC-497E-93C6-F00751899845}" sibTransId="{5033942C-1731-4BB8-9044-9DE1553DF421}"/>
    <dgm:cxn modelId="{8CB248CE-E4E3-48CF-93A7-149783C2ED26}" type="presOf" srcId="{E41A8F8B-8A7D-4BC2-98BC-314B6818EB87}" destId="{EBADB803-C52A-441F-AEFB-9CC0BCD462F0}" srcOrd="0" destOrd="0" presId="urn:microsoft.com/office/officeart/2005/8/layout/target3"/>
    <dgm:cxn modelId="{B66AAB5B-1011-4A31-9A0A-C4F75BCACEDF}" type="presOf" srcId="{F148215A-1127-4552-9568-B0B17DFF196F}" destId="{B4CC6014-20D5-4D24-8BD9-7998B958A6C3}" srcOrd="1" destOrd="0" presId="urn:microsoft.com/office/officeart/2005/8/layout/target3"/>
    <dgm:cxn modelId="{9F8A3350-3AD9-4914-8746-A7668C0F0F61}" type="presOf" srcId="{F148215A-1127-4552-9568-B0B17DFF196F}" destId="{94784F5C-81A5-4EA4-B0CD-4093B0C8F3DE}" srcOrd="0" destOrd="0" presId="urn:microsoft.com/office/officeart/2005/8/layout/target3"/>
    <dgm:cxn modelId="{40F55B8B-3C38-4FC0-87E0-105B373CCA2B}" srcId="{E41A8F8B-8A7D-4BC2-98BC-314B6818EB87}" destId="{F148215A-1127-4552-9568-B0B17DFF196F}" srcOrd="1" destOrd="0" parTransId="{EE32EC50-1F83-4949-B653-29A3C1D87B5B}" sibTransId="{3155A479-9B82-4150-A512-2C46C233E539}"/>
    <dgm:cxn modelId="{98BB4A4E-6F75-4964-9AFC-FE2895B45B28}" type="presParOf" srcId="{EBADB803-C52A-441F-AEFB-9CC0BCD462F0}" destId="{3B8749A1-C1D0-49AC-BBB2-C5DD897E30DD}" srcOrd="0" destOrd="0" presId="urn:microsoft.com/office/officeart/2005/8/layout/target3"/>
    <dgm:cxn modelId="{C577BEB7-0972-42F1-9417-82CA5098A108}" type="presParOf" srcId="{EBADB803-C52A-441F-AEFB-9CC0BCD462F0}" destId="{AD051A6F-2B71-410F-8CA6-973C64617C8A}" srcOrd="1" destOrd="0" presId="urn:microsoft.com/office/officeart/2005/8/layout/target3"/>
    <dgm:cxn modelId="{7E051F39-CFCD-4EFF-AE9D-FD50140B917E}" type="presParOf" srcId="{EBADB803-C52A-441F-AEFB-9CC0BCD462F0}" destId="{5BC8876F-AF1B-4C9A-9E40-BAF25E14A57B}" srcOrd="2" destOrd="0" presId="urn:microsoft.com/office/officeart/2005/8/layout/target3"/>
    <dgm:cxn modelId="{E682AEA5-3A5C-4A62-B138-4AE4D3E10ADE}" type="presParOf" srcId="{EBADB803-C52A-441F-AEFB-9CC0BCD462F0}" destId="{9C4A22BD-4473-4EE3-AC77-334FFB82E55D}" srcOrd="3" destOrd="0" presId="urn:microsoft.com/office/officeart/2005/8/layout/target3"/>
    <dgm:cxn modelId="{AB15C4BC-2320-4EDC-AAEB-33B94035AB9F}" type="presParOf" srcId="{EBADB803-C52A-441F-AEFB-9CC0BCD462F0}" destId="{FEA301DF-FCC1-4CC6-B567-1C85AC640070}" srcOrd="4" destOrd="0" presId="urn:microsoft.com/office/officeart/2005/8/layout/target3"/>
    <dgm:cxn modelId="{C49BFDED-0DCC-4A72-8492-2692A2898DB4}" type="presParOf" srcId="{EBADB803-C52A-441F-AEFB-9CC0BCD462F0}" destId="{94784F5C-81A5-4EA4-B0CD-4093B0C8F3DE}" srcOrd="5" destOrd="0" presId="urn:microsoft.com/office/officeart/2005/8/layout/target3"/>
    <dgm:cxn modelId="{F31B87B2-06BC-4626-96EC-302DAFFD8BF6}" type="presParOf" srcId="{EBADB803-C52A-441F-AEFB-9CC0BCD462F0}" destId="{B1193D6C-16C9-4072-9823-44D6DE80D03C}" srcOrd="6" destOrd="0" presId="urn:microsoft.com/office/officeart/2005/8/layout/target3"/>
    <dgm:cxn modelId="{612B7A12-0F1F-41B5-BA34-F8052180E591}" type="presParOf" srcId="{EBADB803-C52A-441F-AEFB-9CC0BCD462F0}" destId="{B4CC6014-20D5-4D24-8BD9-7998B958A6C3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1C00732-B49C-4CDF-A10B-2B68EC42CA22}" type="doc">
      <dgm:prSet loTypeId="urn:microsoft.com/office/officeart/2005/8/layout/vList4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19DB03C-D65E-413D-BB89-F63799F54A3D}">
      <dgm:prSet phldrT="[Текст]" custT="1"/>
      <dgm:spPr/>
      <dgm:t>
        <a:bodyPr/>
        <a:lstStyle/>
        <a:p>
          <a:r>
            <a:rPr lang="uk-UA" sz="1600" i="1" dirty="0" smtClean="0"/>
            <a:t>На рівні сім’ї:</a:t>
          </a:r>
          <a:endParaRPr lang="ru-RU" sz="1600" dirty="0"/>
        </a:p>
      </dgm:t>
    </dgm:pt>
    <dgm:pt modelId="{1D90329B-0026-4114-AF98-C0F14C7EA6D1}" type="parTrans" cxnId="{9881FD45-DF09-4817-8F33-A553860DF76E}">
      <dgm:prSet/>
      <dgm:spPr/>
      <dgm:t>
        <a:bodyPr/>
        <a:lstStyle/>
        <a:p>
          <a:endParaRPr lang="ru-RU"/>
        </a:p>
      </dgm:t>
    </dgm:pt>
    <dgm:pt modelId="{E4D6AB0E-A665-4552-BEFE-3FE109584420}" type="sibTrans" cxnId="{9881FD45-DF09-4817-8F33-A553860DF76E}">
      <dgm:prSet/>
      <dgm:spPr/>
      <dgm:t>
        <a:bodyPr/>
        <a:lstStyle/>
        <a:p>
          <a:endParaRPr lang="ru-RU"/>
        </a:p>
      </dgm:t>
    </dgm:pt>
    <dgm:pt modelId="{21C00114-17E2-4543-8A09-DCBA3E6FE612}">
      <dgm:prSet phldrT="[Текст]" custT="1"/>
      <dgm:spPr/>
      <dgm:t>
        <a:bodyPr/>
        <a:lstStyle/>
        <a:p>
          <a:r>
            <a:rPr lang="uk-UA" sz="1400" dirty="0" smtClean="0"/>
            <a:t>створення стимулюючої духовної та морально-психологічної атмосфери;</a:t>
          </a:r>
          <a:endParaRPr lang="ru-RU" sz="1400" dirty="0"/>
        </a:p>
      </dgm:t>
    </dgm:pt>
    <dgm:pt modelId="{C41080A9-9E35-4FCD-9091-FF6E45337314}" type="parTrans" cxnId="{B4A92F8B-3793-4FFB-9A0B-B0CB1E028C81}">
      <dgm:prSet/>
      <dgm:spPr/>
      <dgm:t>
        <a:bodyPr/>
        <a:lstStyle/>
        <a:p>
          <a:endParaRPr lang="ru-RU"/>
        </a:p>
      </dgm:t>
    </dgm:pt>
    <dgm:pt modelId="{F4F9F7FE-2E59-41B4-90B8-08D78E5A4471}" type="sibTrans" cxnId="{B4A92F8B-3793-4FFB-9A0B-B0CB1E028C81}">
      <dgm:prSet/>
      <dgm:spPr/>
      <dgm:t>
        <a:bodyPr/>
        <a:lstStyle/>
        <a:p>
          <a:endParaRPr lang="ru-RU"/>
        </a:p>
      </dgm:t>
    </dgm:pt>
    <dgm:pt modelId="{2752990C-AF8A-41E2-9EC8-9EBE6948DB5D}">
      <dgm:prSet phldrT="[Текст]" custT="1"/>
      <dgm:spPr/>
      <dgm:t>
        <a:bodyPr/>
        <a:lstStyle/>
        <a:p>
          <a:r>
            <a:rPr lang="uk-UA" sz="2000" i="1" dirty="0" smtClean="0"/>
            <a:t>На рівні діяльності педагога:</a:t>
          </a:r>
          <a:endParaRPr lang="ru-RU" sz="2000" dirty="0"/>
        </a:p>
      </dgm:t>
    </dgm:pt>
    <dgm:pt modelId="{D809239B-4C0A-4616-ADC1-69E305D020B9}" type="parTrans" cxnId="{9B96CA69-A2AB-4371-997D-EA9337D24965}">
      <dgm:prSet/>
      <dgm:spPr/>
      <dgm:t>
        <a:bodyPr/>
        <a:lstStyle/>
        <a:p>
          <a:endParaRPr lang="ru-RU"/>
        </a:p>
      </dgm:t>
    </dgm:pt>
    <dgm:pt modelId="{FAB605BB-AD69-468A-8BC6-CF4CB7AB1627}" type="sibTrans" cxnId="{9B96CA69-A2AB-4371-997D-EA9337D24965}">
      <dgm:prSet/>
      <dgm:spPr/>
      <dgm:t>
        <a:bodyPr/>
        <a:lstStyle/>
        <a:p>
          <a:endParaRPr lang="ru-RU"/>
        </a:p>
      </dgm:t>
    </dgm:pt>
    <dgm:pt modelId="{CD8CA69B-C400-4E0D-A88D-C21B0EE6FD02}">
      <dgm:prSet phldrT="[Текст]" custT="1"/>
      <dgm:spPr/>
      <dgm:t>
        <a:bodyPr/>
        <a:lstStyle/>
        <a:p>
          <a:r>
            <a:rPr lang="uk-UA" sz="1600" dirty="0" smtClean="0"/>
            <a:t>стимулювання інтелектуального і творчого пошуку, вміння бачити проблеми та шляхи їх розв’язання;</a:t>
          </a:r>
          <a:endParaRPr lang="ru-RU" sz="1600" dirty="0"/>
        </a:p>
      </dgm:t>
    </dgm:pt>
    <dgm:pt modelId="{4DDCC375-4B95-441E-B6CF-B7DEA0FBA398}" type="parTrans" cxnId="{7E30FEC9-8CF0-4529-85AE-76BB9714361E}">
      <dgm:prSet/>
      <dgm:spPr/>
      <dgm:t>
        <a:bodyPr/>
        <a:lstStyle/>
        <a:p>
          <a:endParaRPr lang="ru-RU"/>
        </a:p>
      </dgm:t>
    </dgm:pt>
    <dgm:pt modelId="{3A8670C4-57F2-4795-A375-CCA86C6F8B69}" type="sibTrans" cxnId="{7E30FEC9-8CF0-4529-85AE-76BB9714361E}">
      <dgm:prSet/>
      <dgm:spPr/>
      <dgm:t>
        <a:bodyPr/>
        <a:lstStyle/>
        <a:p>
          <a:endParaRPr lang="ru-RU"/>
        </a:p>
      </dgm:t>
    </dgm:pt>
    <dgm:pt modelId="{21C0650F-BC3C-4BFF-A65D-1E51BCA76091}">
      <dgm:prSet phldrT="[Текст]" custT="1"/>
      <dgm:spPr/>
      <dgm:t>
        <a:bodyPr/>
        <a:lstStyle/>
        <a:p>
          <a:r>
            <a:rPr lang="uk-UA" sz="1600" dirty="0" smtClean="0"/>
            <a:t>пріоритет відносин співробітництва, співтворчості;</a:t>
          </a:r>
          <a:endParaRPr lang="ru-RU" sz="1600" dirty="0"/>
        </a:p>
      </dgm:t>
    </dgm:pt>
    <dgm:pt modelId="{D403377E-EEBF-4C14-8922-6E72EE8BCE6B}" type="parTrans" cxnId="{234D9438-3F9B-429C-A062-47B3C2FD1B56}">
      <dgm:prSet/>
      <dgm:spPr/>
      <dgm:t>
        <a:bodyPr/>
        <a:lstStyle/>
        <a:p>
          <a:endParaRPr lang="ru-RU"/>
        </a:p>
      </dgm:t>
    </dgm:pt>
    <dgm:pt modelId="{691D612B-6029-4D6C-82EF-BF9F52C4B914}" type="sibTrans" cxnId="{234D9438-3F9B-429C-A062-47B3C2FD1B56}">
      <dgm:prSet/>
      <dgm:spPr/>
      <dgm:t>
        <a:bodyPr/>
        <a:lstStyle/>
        <a:p>
          <a:endParaRPr lang="ru-RU"/>
        </a:p>
      </dgm:t>
    </dgm:pt>
    <dgm:pt modelId="{32537034-FC6B-4550-B810-051737AB8796}">
      <dgm:prSet phldrT="[Текст]" custT="1"/>
      <dgm:spPr/>
      <dgm:t>
        <a:bodyPr/>
        <a:lstStyle/>
        <a:p>
          <a:r>
            <a:rPr lang="uk-UA" sz="1800" i="1" dirty="0" smtClean="0"/>
            <a:t>На рівні діяльності адміністрації навчальних закладів:</a:t>
          </a:r>
          <a:endParaRPr lang="ru-RU" sz="1800" dirty="0"/>
        </a:p>
      </dgm:t>
    </dgm:pt>
    <dgm:pt modelId="{FC15CAD0-0342-4A4D-9013-C792F4791F93}" type="parTrans" cxnId="{C9EEAC79-FDA0-4588-98D6-13DA0D5862BA}">
      <dgm:prSet/>
      <dgm:spPr/>
      <dgm:t>
        <a:bodyPr/>
        <a:lstStyle/>
        <a:p>
          <a:endParaRPr lang="ru-RU"/>
        </a:p>
      </dgm:t>
    </dgm:pt>
    <dgm:pt modelId="{2371C0A1-53E9-4273-8F11-1C710C09CEA4}" type="sibTrans" cxnId="{C9EEAC79-FDA0-4588-98D6-13DA0D5862BA}">
      <dgm:prSet/>
      <dgm:spPr/>
      <dgm:t>
        <a:bodyPr/>
        <a:lstStyle/>
        <a:p>
          <a:endParaRPr lang="ru-RU"/>
        </a:p>
      </dgm:t>
    </dgm:pt>
    <dgm:pt modelId="{7F8E40AD-1108-463B-874E-ACCDD3CDC6A7}">
      <dgm:prSet phldrT="[Текст]" custT="1"/>
      <dgm:spPr/>
      <dgm:t>
        <a:bodyPr/>
        <a:lstStyle/>
        <a:p>
          <a:r>
            <a:rPr lang="uk-UA" sz="1400" dirty="0" smtClean="0"/>
            <a:t>підбір педагогічних кадрів відповідного рівня, здатних сприяти творчій праці учнів, вивчення їх педагогічної майстерності; </a:t>
          </a:r>
          <a:endParaRPr lang="ru-RU" sz="1400" dirty="0"/>
        </a:p>
      </dgm:t>
    </dgm:pt>
    <dgm:pt modelId="{4AD3E1EE-8A21-417A-846D-A7B09D46ED71}" type="parTrans" cxnId="{8F3458BB-023F-4E8F-91B3-B097D391F375}">
      <dgm:prSet/>
      <dgm:spPr/>
      <dgm:t>
        <a:bodyPr/>
        <a:lstStyle/>
        <a:p>
          <a:endParaRPr lang="ru-RU"/>
        </a:p>
      </dgm:t>
    </dgm:pt>
    <dgm:pt modelId="{6B6B522F-7464-4CDC-852C-7F6E3AB10728}" type="sibTrans" cxnId="{8F3458BB-023F-4E8F-91B3-B097D391F375}">
      <dgm:prSet/>
      <dgm:spPr/>
      <dgm:t>
        <a:bodyPr/>
        <a:lstStyle/>
        <a:p>
          <a:endParaRPr lang="ru-RU"/>
        </a:p>
      </dgm:t>
    </dgm:pt>
    <dgm:pt modelId="{2BD54587-9A81-4F50-BDC9-220DE42BF2B1}">
      <dgm:prSet phldrT="[Текст]" custT="1"/>
      <dgm:spPr/>
      <dgm:t>
        <a:bodyPr/>
        <a:lstStyle/>
        <a:p>
          <a:r>
            <a:rPr lang="uk-UA" sz="1400" dirty="0" smtClean="0"/>
            <a:t>інтеграція зусиль зі школою;</a:t>
          </a:r>
          <a:endParaRPr lang="ru-RU" sz="1400" dirty="0"/>
        </a:p>
      </dgm:t>
    </dgm:pt>
    <dgm:pt modelId="{CDC74471-E680-4650-A438-BD3C54A08B09}" type="parTrans" cxnId="{86644D53-86EE-4E73-8CA4-0E267B9EEA92}">
      <dgm:prSet/>
      <dgm:spPr/>
      <dgm:t>
        <a:bodyPr/>
        <a:lstStyle/>
        <a:p>
          <a:endParaRPr lang="ru-RU"/>
        </a:p>
      </dgm:t>
    </dgm:pt>
    <dgm:pt modelId="{585DD35D-69F2-406F-A116-F6900A249754}" type="sibTrans" cxnId="{86644D53-86EE-4E73-8CA4-0E267B9EEA92}">
      <dgm:prSet/>
      <dgm:spPr/>
      <dgm:t>
        <a:bodyPr/>
        <a:lstStyle/>
        <a:p>
          <a:endParaRPr lang="ru-RU"/>
        </a:p>
      </dgm:t>
    </dgm:pt>
    <dgm:pt modelId="{7EFCD89A-C2B6-471B-B22E-01A75EFC1F42}">
      <dgm:prSet phldrT="[Текст]" custT="1"/>
      <dgm:spPr/>
      <dgm:t>
        <a:bodyPr/>
        <a:lstStyle/>
        <a:p>
          <a:r>
            <a:rPr lang="uk-UA" sz="1400" dirty="0" smtClean="0"/>
            <a:t>оволодіння необхідним обсягом психолого-педагогічних знань, умінь і навичок щодо вивчення та підтримки школяра.</a:t>
          </a:r>
          <a:endParaRPr lang="ru-RU" sz="1400" dirty="0"/>
        </a:p>
      </dgm:t>
    </dgm:pt>
    <dgm:pt modelId="{56BF5C20-9CD2-4488-AE67-05CCB8A61799}" type="parTrans" cxnId="{F32464ED-46D2-4024-8C0A-ABB7261726B7}">
      <dgm:prSet/>
      <dgm:spPr/>
      <dgm:t>
        <a:bodyPr/>
        <a:lstStyle/>
        <a:p>
          <a:endParaRPr lang="ru-RU"/>
        </a:p>
      </dgm:t>
    </dgm:pt>
    <dgm:pt modelId="{37A7067A-4966-4584-9809-7BB955456279}" type="sibTrans" cxnId="{F32464ED-46D2-4024-8C0A-ABB7261726B7}">
      <dgm:prSet/>
      <dgm:spPr/>
      <dgm:t>
        <a:bodyPr/>
        <a:lstStyle/>
        <a:p>
          <a:endParaRPr lang="ru-RU"/>
        </a:p>
      </dgm:t>
    </dgm:pt>
    <dgm:pt modelId="{4714FB81-F928-4298-9F29-57674B594B7E}">
      <dgm:prSet phldrT="[Текст]" custT="1"/>
      <dgm:spPr/>
      <dgm:t>
        <a:bodyPr/>
        <a:lstStyle/>
        <a:p>
          <a:r>
            <a:rPr lang="uk-UA" sz="1600" dirty="0" smtClean="0"/>
            <a:t>модернізація форм, методів навчання та виховання;</a:t>
          </a:r>
          <a:endParaRPr lang="ru-RU" sz="1600" dirty="0"/>
        </a:p>
      </dgm:t>
    </dgm:pt>
    <dgm:pt modelId="{BB7486C8-0E6A-4C32-9471-9D373BD66FD1}" type="parTrans" cxnId="{81F772CE-A5DD-48E5-9030-1C512B0534C6}">
      <dgm:prSet/>
      <dgm:spPr/>
      <dgm:t>
        <a:bodyPr/>
        <a:lstStyle/>
        <a:p>
          <a:endParaRPr lang="ru-RU"/>
        </a:p>
      </dgm:t>
    </dgm:pt>
    <dgm:pt modelId="{EE7618AC-0845-47DE-AC64-67D339BA741A}" type="sibTrans" cxnId="{81F772CE-A5DD-48E5-9030-1C512B0534C6}">
      <dgm:prSet/>
      <dgm:spPr/>
      <dgm:t>
        <a:bodyPr/>
        <a:lstStyle/>
        <a:p>
          <a:endParaRPr lang="ru-RU"/>
        </a:p>
      </dgm:t>
    </dgm:pt>
    <dgm:pt modelId="{4A070B4F-0FD0-407B-AAE7-F25B0C54FBA2}">
      <dgm:prSet phldrT="[Текст]" custT="1"/>
      <dgm:spPr/>
      <dgm:t>
        <a:bodyPr/>
        <a:lstStyle/>
        <a:p>
          <a:r>
            <a:rPr lang="uk-UA" sz="1400" dirty="0" smtClean="0"/>
            <a:t>забезпечення умов для самостійної діяльності педагогів, підвищення їх загальнокультурного та професійного рівня;</a:t>
          </a:r>
          <a:endParaRPr lang="ru-RU" sz="1400" dirty="0"/>
        </a:p>
      </dgm:t>
    </dgm:pt>
    <dgm:pt modelId="{9918926F-7782-43C5-94F0-F60FCC72A005}" type="parTrans" cxnId="{AA4DCBC4-E59C-4BC9-9437-25DDB5698438}">
      <dgm:prSet/>
      <dgm:spPr/>
      <dgm:t>
        <a:bodyPr/>
        <a:lstStyle/>
        <a:p>
          <a:endParaRPr lang="ru-RU"/>
        </a:p>
      </dgm:t>
    </dgm:pt>
    <dgm:pt modelId="{1E9CAF84-5B8D-447A-A3D7-47A338D50564}" type="sibTrans" cxnId="{AA4DCBC4-E59C-4BC9-9437-25DDB5698438}">
      <dgm:prSet/>
      <dgm:spPr/>
      <dgm:t>
        <a:bodyPr/>
        <a:lstStyle/>
        <a:p>
          <a:endParaRPr lang="ru-RU"/>
        </a:p>
      </dgm:t>
    </dgm:pt>
    <dgm:pt modelId="{8B02FE92-8B13-4B88-8D21-8359415625D8}" type="pres">
      <dgm:prSet presAssocID="{81C00732-B49C-4CDF-A10B-2B68EC42CA2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DDB36F-1B43-4AB6-9263-E8AFFB058F5F}" type="pres">
      <dgm:prSet presAssocID="{819DB03C-D65E-413D-BB89-F63799F54A3D}" presName="comp" presStyleCnt="0"/>
      <dgm:spPr/>
    </dgm:pt>
    <dgm:pt modelId="{23C39470-0AA3-43FC-BDF3-6720324237CE}" type="pres">
      <dgm:prSet presAssocID="{819DB03C-D65E-413D-BB89-F63799F54A3D}" presName="box" presStyleLbl="node1" presStyleIdx="0" presStyleCnt="3"/>
      <dgm:spPr/>
      <dgm:t>
        <a:bodyPr/>
        <a:lstStyle/>
        <a:p>
          <a:endParaRPr lang="ru-RU"/>
        </a:p>
      </dgm:t>
    </dgm:pt>
    <dgm:pt modelId="{224B353F-3694-4569-A4A0-549F7CD89818}" type="pres">
      <dgm:prSet presAssocID="{819DB03C-D65E-413D-BB89-F63799F54A3D}" presName="img" presStyleLbl="fgImgPlace1" presStyleIdx="0" presStyleCnt="3" custScaleX="93204" custScaleY="95911" custLinFactNeighborX="-2851" custLinFactNeighborY="93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1AA8BCE-A152-44BC-B6E9-896047457CC1}" type="pres">
      <dgm:prSet presAssocID="{819DB03C-D65E-413D-BB89-F63799F54A3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92BC4-C627-4ABA-94A7-73929967DE56}" type="pres">
      <dgm:prSet presAssocID="{E4D6AB0E-A665-4552-BEFE-3FE109584420}" presName="spacer" presStyleCnt="0"/>
      <dgm:spPr/>
    </dgm:pt>
    <dgm:pt modelId="{E154350A-B24C-4E44-8E76-78A4943D6042}" type="pres">
      <dgm:prSet presAssocID="{2752990C-AF8A-41E2-9EC8-9EBE6948DB5D}" presName="comp" presStyleCnt="0"/>
      <dgm:spPr/>
    </dgm:pt>
    <dgm:pt modelId="{610B0A63-3DF2-464C-A193-C9A778D05695}" type="pres">
      <dgm:prSet presAssocID="{2752990C-AF8A-41E2-9EC8-9EBE6948DB5D}" presName="box" presStyleLbl="node1" presStyleIdx="1" presStyleCnt="3"/>
      <dgm:spPr/>
      <dgm:t>
        <a:bodyPr/>
        <a:lstStyle/>
        <a:p>
          <a:endParaRPr lang="ru-RU"/>
        </a:p>
      </dgm:t>
    </dgm:pt>
    <dgm:pt modelId="{35E3125D-CC85-4F08-9B43-7C1855E8A35E}" type="pres">
      <dgm:prSet presAssocID="{2752990C-AF8A-41E2-9EC8-9EBE6948DB5D}" presName="img" presStyleLbl="fgImgPlace1" presStyleIdx="1" presStyleCnt="3" custScaleX="88455" custLinFactNeighborX="-1045" custLinFactNeighborY="189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FB5E943-55C1-4037-B4C9-5087639292BD}" type="pres">
      <dgm:prSet presAssocID="{2752990C-AF8A-41E2-9EC8-9EBE6948DB5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FC3E23-D08E-4C3D-97B6-12F80C91572B}" type="pres">
      <dgm:prSet presAssocID="{FAB605BB-AD69-468A-8BC6-CF4CB7AB1627}" presName="spacer" presStyleCnt="0"/>
      <dgm:spPr/>
    </dgm:pt>
    <dgm:pt modelId="{4A3F82D4-9052-401C-8FBE-2467FA60D0FA}" type="pres">
      <dgm:prSet presAssocID="{32537034-FC6B-4550-B810-051737AB8796}" presName="comp" presStyleCnt="0"/>
      <dgm:spPr/>
    </dgm:pt>
    <dgm:pt modelId="{6D05B144-102E-45C8-AE86-8B3A438376A9}" type="pres">
      <dgm:prSet presAssocID="{32537034-FC6B-4550-B810-051737AB8796}" presName="box" presStyleLbl="node1" presStyleIdx="2" presStyleCnt="3"/>
      <dgm:spPr/>
      <dgm:t>
        <a:bodyPr/>
        <a:lstStyle/>
        <a:p>
          <a:endParaRPr lang="ru-RU"/>
        </a:p>
      </dgm:t>
    </dgm:pt>
    <dgm:pt modelId="{B3A9CFC7-C1F2-40C9-AA41-3E464A651B04}" type="pres">
      <dgm:prSet presAssocID="{32537034-FC6B-4550-B810-051737AB8796}" presName="img" presStyleLbl="fgImgPlace1" presStyleIdx="2" presStyleCnt="3" custScaleX="88454" custLinFactNeighborX="-5226" custLinFactNeighborY="110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BD1C0F7-5720-44C5-9F77-CB08100460BD}" type="pres">
      <dgm:prSet presAssocID="{32537034-FC6B-4550-B810-051737AB879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4DCBC4-E59C-4BC9-9437-25DDB5698438}" srcId="{32537034-FC6B-4550-B810-051737AB8796}" destId="{4A070B4F-0FD0-407B-AAE7-F25B0C54FBA2}" srcOrd="1" destOrd="0" parTransId="{9918926F-7782-43C5-94F0-F60FCC72A005}" sibTransId="{1E9CAF84-5B8D-447A-A3D7-47A338D50564}"/>
    <dgm:cxn modelId="{8381A82F-BDF7-4115-A7E3-B32A09A7CD04}" type="presOf" srcId="{81C00732-B49C-4CDF-A10B-2B68EC42CA22}" destId="{8B02FE92-8B13-4B88-8D21-8359415625D8}" srcOrd="0" destOrd="0" presId="urn:microsoft.com/office/officeart/2005/8/layout/vList4"/>
    <dgm:cxn modelId="{5891ECA7-EA4B-4E27-A4D2-79D815DBAB84}" type="presOf" srcId="{819DB03C-D65E-413D-BB89-F63799F54A3D}" destId="{23C39470-0AA3-43FC-BDF3-6720324237CE}" srcOrd="0" destOrd="0" presId="urn:microsoft.com/office/officeart/2005/8/layout/vList4"/>
    <dgm:cxn modelId="{084FE8B8-A286-4ACB-8DAE-02C8E8C46229}" type="presOf" srcId="{7EFCD89A-C2B6-471B-B22E-01A75EFC1F42}" destId="{01AA8BCE-A152-44BC-B6E9-896047457CC1}" srcOrd="1" destOrd="3" presId="urn:microsoft.com/office/officeart/2005/8/layout/vList4"/>
    <dgm:cxn modelId="{F32464ED-46D2-4024-8C0A-ABB7261726B7}" srcId="{819DB03C-D65E-413D-BB89-F63799F54A3D}" destId="{7EFCD89A-C2B6-471B-B22E-01A75EFC1F42}" srcOrd="2" destOrd="0" parTransId="{56BF5C20-9CD2-4488-AE67-05CCB8A61799}" sibTransId="{37A7067A-4966-4584-9809-7BB955456279}"/>
    <dgm:cxn modelId="{9B96CA69-A2AB-4371-997D-EA9337D24965}" srcId="{81C00732-B49C-4CDF-A10B-2B68EC42CA22}" destId="{2752990C-AF8A-41E2-9EC8-9EBE6948DB5D}" srcOrd="1" destOrd="0" parTransId="{D809239B-4C0A-4616-ADC1-69E305D020B9}" sibTransId="{FAB605BB-AD69-468A-8BC6-CF4CB7AB1627}"/>
    <dgm:cxn modelId="{C9EEAC79-FDA0-4588-98D6-13DA0D5862BA}" srcId="{81C00732-B49C-4CDF-A10B-2B68EC42CA22}" destId="{32537034-FC6B-4550-B810-051737AB8796}" srcOrd="2" destOrd="0" parTransId="{FC15CAD0-0342-4A4D-9013-C792F4791F93}" sibTransId="{2371C0A1-53E9-4273-8F11-1C710C09CEA4}"/>
    <dgm:cxn modelId="{BA8C3D3B-5072-40C3-96D3-CA656C518A3E}" type="presOf" srcId="{7F8E40AD-1108-463B-874E-ACCDD3CDC6A7}" destId="{6D05B144-102E-45C8-AE86-8B3A438376A9}" srcOrd="0" destOrd="1" presId="urn:microsoft.com/office/officeart/2005/8/layout/vList4"/>
    <dgm:cxn modelId="{1021221A-BA1B-4D3A-8862-71CA15498D1C}" type="presOf" srcId="{2BD54587-9A81-4F50-BDC9-220DE42BF2B1}" destId="{23C39470-0AA3-43FC-BDF3-6720324237CE}" srcOrd="0" destOrd="2" presId="urn:microsoft.com/office/officeart/2005/8/layout/vList4"/>
    <dgm:cxn modelId="{9030EA02-AEDB-4C70-BFFC-850F7AAD405D}" type="presOf" srcId="{7EFCD89A-C2B6-471B-B22E-01A75EFC1F42}" destId="{23C39470-0AA3-43FC-BDF3-6720324237CE}" srcOrd="0" destOrd="3" presId="urn:microsoft.com/office/officeart/2005/8/layout/vList4"/>
    <dgm:cxn modelId="{166833A5-6470-4E8D-8D83-16CF9F0A8621}" type="presOf" srcId="{2BD54587-9A81-4F50-BDC9-220DE42BF2B1}" destId="{01AA8BCE-A152-44BC-B6E9-896047457CC1}" srcOrd="1" destOrd="2" presId="urn:microsoft.com/office/officeart/2005/8/layout/vList4"/>
    <dgm:cxn modelId="{05DBA9BE-61B0-4698-BF7C-65C37335DF8F}" type="presOf" srcId="{21C0650F-BC3C-4BFF-A65D-1E51BCA76091}" destId="{8FB5E943-55C1-4037-B4C9-5087639292BD}" srcOrd="1" destOrd="2" presId="urn:microsoft.com/office/officeart/2005/8/layout/vList4"/>
    <dgm:cxn modelId="{81F772CE-A5DD-48E5-9030-1C512B0534C6}" srcId="{2752990C-AF8A-41E2-9EC8-9EBE6948DB5D}" destId="{4714FB81-F928-4298-9F29-57674B594B7E}" srcOrd="2" destOrd="0" parTransId="{BB7486C8-0E6A-4C32-9471-9D373BD66FD1}" sibTransId="{EE7618AC-0845-47DE-AC64-67D339BA741A}"/>
    <dgm:cxn modelId="{24C1671D-C470-4833-9C61-5E5A96AAA448}" type="presOf" srcId="{32537034-FC6B-4550-B810-051737AB8796}" destId="{7BD1C0F7-5720-44C5-9F77-CB08100460BD}" srcOrd="1" destOrd="0" presId="urn:microsoft.com/office/officeart/2005/8/layout/vList4"/>
    <dgm:cxn modelId="{8F3458BB-023F-4E8F-91B3-B097D391F375}" srcId="{32537034-FC6B-4550-B810-051737AB8796}" destId="{7F8E40AD-1108-463B-874E-ACCDD3CDC6A7}" srcOrd="0" destOrd="0" parTransId="{4AD3E1EE-8A21-417A-846D-A7B09D46ED71}" sibTransId="{6B6B522F-7464-4CDC-852C-7F6E3AB10728}"/>
    <dgm:cxn modelId="{FFA800BD-415E-42C2-94E4-1698C8C9AF7F}" type="presOf" srcId="{CD8CA69B-C400-4E0D-A88D-C21B0EE6FD02}" destId="{610B0A63-3DF2-464C-A193-C9A778D05695}" srcOrd="0" destOrd="1" presId="urn:microsoft.com/office/officeart/2005/8/layout/vList4"/>
    <dgm:cxn modelId="{567F15C6-BE3C-4A04-98D9-C51A8EB51500}" type="presOf" srcId="{2752990C-AF8A-41E2-9EC8-9EBE6948DB5D}" destId="{8FB5E943-55C1-4037-B4C9-5087639292BD}" srcOrd="1" destOrd="0" presId="urn:microsoft.com/office/officeart/2005/8/layout/vList4"/>
    <dgm:cxn modelId="{D347BB9A-5C3B-4522-A059-DC047FD531EC}" type="presOf" srcId="{32537034-FC6B-4550-B810-051737AB8796}" destId="{6D05B144-102E-45C8-AE86-8B3A438376A9}" srcOrd="0" destOrd="0" presId="urn:microsoft.com/office/officeart/2005/8/layout/vList4"/>
    <dgm:cxn modelId="{0CB36ED3-F145-49B6-86B4-2E3F9B745937}" type="presOf" srcId="{CD8CA69B-C400-4E0D-A88D-C21B0EE6FD02}" destId="{8FB5E943-55C1-4037-B4C9-5087639292BD}" srcOrd="1" destOrd="1" presId="urn:microsoft.com/office/officeart/2005/8/layout/vList4"/>
    <dgm:cxn modelId="{2B406FD1-2264-4621-93E8-A06495EBCB09}" type="presOf" srcId="{7F8E40AD-1108-463B-874E-ACCDD3CDC6A7}" destId="{7BD1C0F7-5720-44C5-9F77-CB08100460BD}" srcOrd="1" destOrd="1" presId="urn:microsoft.com/office/officeart/2005/8/layout/vList4"/>
    <dgm:cxn modelId="{239EFED1-9D37-47C7-BD63-F4D38E3FADA3}" type="presOf" srcId="{819DB03C-D65E-413D-BB89-F63799F54A3D}" destId="{01AA8BCE-A152-44BC-B6E9-896047457CC1}" srcOrd="1" destOrd="0" presId="urn:microsoft.com/office/officeart/2005/8/layout/vList4"/>
    <dgm:cxn modelId="{72345A37-1DB4-4A18-85C8-0353F6A04E00}" type="presOf" srcId="{4714FB81-F928-4298-9F29-57674B594B7E}" destId="{610B0A63-3DF2-464C-A193-C9A778D05695}" srcOrd="0" destOrd="3" presId="urn:microsoft.com/office/officeart/2005/8/layout/vList4"/>
    <dgm:cxn modelId="{7E30FEC9-8CF0-4529-85AE-76BB9714361E}" srcId="{2752990C-AF8A-41E2-9EC8-9EBE6948DB5D}" destId="{CD8CA69B-C400-4E0D-A88D-C21B0EE6FD02}" srcOrd="0" destOrd="0" parTransId="{4DDCC375-4B95-441E-B6CF-B7DEA0FBA398}" sibTransId="{3A8670C4-57F2-4795-A375-CCA86C6F8B69}"/>
    <dgm:cxn modelId="{FEC77B7F-806D-4088-9387-6C999F32718D}" type="presOf" srcId="{4A070B4F-0FD0-407B-AAE7-F25B0C54FBA2}" destId="{7BD1C0F7-5720-44C5-9F77-CB08100460BD}" srcOrd="1" destOrd="2" presId="urn:microsoft.com/office/officeart/2005/8/layout/vList4"/>
    <dgm:cxn modelId="{9881FD45-DF09-4817-8F33-A553860DF76E}" srcId="{81C00732-B49C-4CDF-A10B-2B68EC42CA22}" destId="{819DB03C-D65E-413D-BB89-F63799F54A3D}" srcOrd="0" destOrd="0" parTransId="{1D90329B-0026-4114-AF98-C0F14C7EA6D1}" sibTransId="{E4D6AB0E-A665-4552-BEFE-3FE109584420}"/>
    <dgm:cxn modelId="{DA6F52B4-B526-46B1-9141-75A88978153A}" type="presOf" srcId="{21C0650F-BC3C-4BFF-A65D-1E51BCA76091}" destId="{610B0A63-3DF2-464C-A193-C9A778D05695}" srcOrd="0" destOrd="2" presId="urn:microsoft.com/office/officeart/2005/8/layout/vList4"/>
    <dgm:cxn modelId="{7112F1EA-792F-41CA-8E20-884B59FF08D8}" type="presOf" srcId="{4714FB81-F928-4298-9F29-57674B594B7E}" destId="{8FB5E943-55C1-4037-B4C9-5087639292BD}" srcOrd="1" destOrd="3" presId="urn:microsoft.com/office/officeart/2005/8/layout/vList4"/>
    <dgm:cxn modelId="{6BEC5C7B-26DF-4E6B-A361-80CA1212E294}" type="presOf" srcId="{2752990C-AF8A-41E2-9EC8-9EBE6948DB5D}" destId="{610B0A63-3DF2-464C-A193-C9A778D05695}" srcOrd="0" destOrd="0" presId="urn:microsoft.com/office/officeart/2005/8/layout/vList4"/>
    <dgm:cxn modelId="{37A32F42-1212-46D5-BFF2-B9806E969E71}" type="presOf" srcId="{21C00114-17E2-4543-8A09-DCBA3E6FE612}" destId="{23C39470-0AA3-43FC-BDF3-6720324237CE}" srcOrd="0" destOrd="1" presId="urn:microsoft.com/office/officeart/2005/8/layout/vList4"/>
    <dgm:cxn modelId="{B9E48E43-7C96-4896-A91F-2F2420098705}" type="presOf" srcId="{21C00114-17E2-4543-8A09-DCBA3E6FE612}" destId="{01AA8BCE-A152-44BC-B6E9-896047457CC1}" srcOrd="1" destOrd="1" presId="urn:microsoft.com/office/officeart/2005/8/layout/vList4"/>
    <dgm:cxn modelId="{B4A92F8B-3793-4FFB-9A0B-B0CB1E028C81}" srcId="{819DB03C-D65E-413D-BB89-F63799F54A3D}" destId="{21C00114-17E2-4543-8A09-DCBA3E6FE612}" srcOrd="0" destOrd="0" parTransId="{C41080A9-9E35-4FCD-9091-FF6E45337314}" sibTransId="{F4F9F7FE-2E59-41B4-90B8-08D78E5A4471}"/>
    <dgm:cxn modelId="{81AB9B58-B3E5-4680-9E9C-C05D8986EB6F}" type="presOf" srcId="{4A070B4F-0FD0-407B-AAE7-F25B0C54FBA2}" destId="{6D05B144-102E-45C8-AE86-8B3A438376A9}" srcOrd="0" destOrd="2" presId="urn:microsoft.com/office/officeart/2005/8/layout/vList4"/>
    <dgm:cxn modelId="{234D9438-3F9B-429C-A062-47B3C2FD1B56}" srcId="{2752990C-AF8A-41E2-9EC8-9EBE6948DB5D}" destId="{21C0650F-BC3C-4BFF-A65D-1E51BCA76091}" srcOrd="1" destOrd="0" parTransId="{D403377E-EEBF-4C14-8922-6E72EE8BCE6B}" sibTransId="{691D612B-6029-4D6C-82EF-BF9F52C4B914}"/>
    <dgm:cxn modelId="{86644D53-86EE-4E73-8CA4-0E267B9EEA92}" srcId="{819DB03C-D65E-413D-BB89-F63799F54A3D}" destId="{2BD54587-9A81-4F50-BDC9-220DE42BF2B1}" srcOrd="1" destOrd="0" parTransId="{CDC74471-E680-4650-A438-BD3C54A08B09}" sibTransId="{585DD35D-69F2-406F-A116-F6900A249754}"/>
    <dgm:cxn modelId="{C36ECB24-E391-46D0-9480-CE17EA862EF8}" type="presParOf" srcId="{8B02FE92-8B13-4B88-8D21-8359415625D8}" destId="{20DDB36F-1B43-4AB6-9263-E8AFFB058F5F}" srcOrd="0" destOrd="0" presId="urn:microsoft.com/office/officeart/2005/8/layout/vList4"/>
    <dgm:cxn modelId="{3808275E-0E2C-423B-8703-E5DF6CA513C4}" type="presParOf" srcId="{20DDB36F-1B43-4AB6-9263-E8AFFB058F5F}" destId="{23C39470-0AA3-43FC-BDF3-6720324237CE}" srcOrd="0" destOrd="0" presId="urn:microsoft.com/office/officeart/2005/8/layout/vList4"/>
    <dgm:cxn modelId="{973ABD71-5E21-4401-A318-B1DA225AB6E3}" type="presParOf" srcId="{20DDB36F-1B43-4AB6-9263-E8AFFB058F5F}" destId="{224B353F-3694-4569-A4A0-549F7CD89818}" srcOrd="1" destOrd="0" presId="urn:microsoft.com/office/officeart/2005/8/layout/vList4"/>
    <dgm:cxn modelId="{EF6836F8-7A75-4A83-8FD9-0363B091B7D5}" type="presParOf" srcId="{20DDB36F-1B43-4AB6-9263-E8AFFB058F5F}" destId="{01AA8BCE-A152-44BC-B6E9-896047457CC1}" srcOrd="2" destOrd="0" presId="urn:microsoft.com/office/officeart/2005/8/layout/vList4"/>
    <dgm:cxn modelId="{519E9900-8930-4317-B335-48AA17021505}" type="presParOf" srcId="{8B02FE92-8B13-4B88-8D21-8359415625D8}" destId="{A0492BC4-C627-4ABA-94A7-73929967DE56}" srcOrd="1" destOrd="0" presId="urn:microsoft.com/office/officeart/2005/8/layout/vList4"/>
    <dgm:cxn modelId="{7ED717AF-1D08-4920-AC83-947F3FBD0CE4}" type="presParOf" srcId="{8B02FE92-8B13-4B88-8D21-8359415625D8}" destId="{E154350A-B24C-4E44-8E76-78A4943D6042}" srcOrd="2" destOrd="0" presId="urn:microsoft.com/office/officeart/2005/8/layout/vList4"/>
    <dgm:cxn modelId="{127EE7AC-C65F-456E-AB57-E62FFF76E615}" type="presParOf" srcId="{E154350A-B24C-4E44-8E76-78A4943D6042}" destId="{610B0A63-3DF2-464C-A193-C9A778D05695}" srcOrd="0" destOrd="0" presId="urn:microsoft.com/office/officeart/2005/8/layout/vList4"/>
    <dgm:cxn modelId="{DF8B0314-8961-4E03-8D9A-D50E32772332}" type="presParOf" srcId="{E154350A-B24C-4E44-8E76-78A4943D6042}" destId="{35E3125D-CC85-4F08-9B43-7C1855E8A35E}" srcOrd="1" destOrd="0" presId="urn:microsoft.com/office/officeart/2005/8/layout/vList4"/>
    <dgm:cxn modelId="{5857ECF2-AD79-404A-9118-84116B78D062}" type="presParOf" srcId="{E154350A-B24C-4E44-8E76-78A4943D6042}" destId="{8FB5E943-55C1-4037-B4C9-5087639292BD}" srcOrd="2" destOrd="0" presId="urn:microsoft.com/office/officeart/2005/8/layout/vList4"/>
    <dgm:cxn modelId="{DFAF5F90-2007-4E97-A6C6-DEA9F91DC428}" type="presParOf" srcId="{8B02FE92-8B13-4B88-8D21-8359415625D8}" destId="{14FC3E23-D08E-4C3D-97B6-12F80C91572B}" srcOrd="3" destOrd="0" presId="urn:microsoft.com/office/officeart/2005/8/layout/vList4"/>
    <dgm:cxn modelId="{32ED5A6C-1513-4F68-B0DF-E7E7CC17804F}" type="presParOf" srcId="{8B02FE92-8B13-4B88-8D21-8359415625D8}" destId="{4A3F82D4-9052-401C-8FBE-2467FA60D0FA}" srcOrd="4" destOrd="0" presId="urn:microsoft.com/office/officeart/2005/8/layout/vList4"/>
    <dgm:cxn modelId="{362A7E47-BDCF-4267-BE99-8CAD0CEE3340}" type="presParOf" srcId="{4A3F82D4-9052-401C-8FBE-2467FA60D0FA}" destId="{6D05B144-102E-45C8-AE86-8B3A438376A9}" srcOrd="0" destOrd="0" presId="urn:microsoft.com/office/officeart/2005/8/layout/vList4"/>
    <dgm:cxn modelId="{DF124194-FCFF-41EA-AC42-7166A076FFE4}" type="presParOf" srcId="{4A3F82D4-9052-401C-8FBE-2467FA60D0FA}" destId="{B3A9CFC7-C1F2-40C9-AA41-3E464A651B04}" srcOrd="1" destOrd="0" presId="urn:microsoft.com/office/officeart/2005/8/layout/vList4"/>
    <dgm:cxn modelId="{483A1838-F134-48C6-BC4C-E8F10E32468D}" type="presParOf" srcId="{4A3F82D4-9052-401C-8FBE-2467FA60D0FA}" destId="{7BD1C0F7-5720-44C5-9F77-CB08100460B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F861A9A-F33B-466B-99B3-C33F3F294E5E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94699F1-41DB-44FB-9CC0-D8E3686410CF}">
      <dgm:prSet/>
      <dgm:spPr/>
      <dgm:t>
        <a:bodyPr/>
        <a:lstStyle/>
        <a:p>
          <a:pPr rtl="0"/>
          <a:r>
            <a:rPr lang="uk-UA" b="1" dirty="0" smtClean="0"/>
            <a:t>Створення умов для розвитку й реалізації творчого потенціалу учасників навчально-виховного процесу</a:t>
          </a:r>
          <a:endParaRPr lang="ru-RU" b="1" dirty="0"/>
        </a:p>
      </dgm:t>
    </dgm:pt>
    <dgm:pt modelId="{26EC912A-8DE0-43AF-A8E0-B4E6CB8EB72F}" type="parTrans" cxnId="{1349D4AA-66BC-4808-8490-A29D44770F0B}">
      <dgm:prSet/>
      <dgm:spPr/>
      <dgm:t>
        <a:bodyPr/>
        <a:lstStyle/>
        <a:p>
          <a:endParaRPr lang="ru-RU"/>
        </a:p>
      </dgm:t>
    </dgm:pt>
    <dgm:pt modelId="{7A260E39-D720-4AEF-9B8E-ED843068DF93}" type="sibTrans" cxnId="{1349D4AA-66BC-4808-8490-A29D44770F0B}">
      <dgm:prSet/>
      <dgm:spPr/>
      <dgm:t>
        <a:bodyPr/>
        <a:lstStyle/>
        <a:p>
          <a:endParaRPr lang="ru-RU"/>
        </a:p>
      </dgm:t>
    </dgm:pt>
    <dgm:pt modelId="{EC1E33D0-F15A-4ABD-B617-B6AD06150EB9}" type="pres">
      <dgm:prSet presAssocID="{4F861A9A-F33B-466B-99B3-C33F3F294E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2E3671-E55F-467E-8D47-68CF37EB156F}" type="pres">
      <dgm:prSet presAssocID="{794699F1-41DB-44FB-9CC0-D8E3686410C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49D4AA-66BC-4808-8490-A29D44770F0B}" srcId="{4F861A9A-F33B-466B-99B3-C33F3F294E5E}" destId="{794699F1-41DB-44FB-9CC0-D8E3686410CF}" srcOrd="0" destOrd="0" parTransId="{26EC912A-8DE0-43AF-A8E0-B4E6CB8EB72F}" sibTransId="{7A260E39-D720-4AEF-9B8E-ED843068DF93}"/>
    <dgm:cxn modelId="{076FB5B0-3327-4978-89FE-F66B7BDCC2C4}" type="presOf" srcId="{4F861A9A-F33B-466B-99B3-C33F3F294E5E}" destId="{EC1E33D0-F15A-4ABD-B617-B6AD06150EB9}" srcOrd="0" destOrd="0" presId="urn:microsoft.com/office/officeart/2005/8/layout/vList2"/>
    <dgm:cxn modelId="{43915290-FFC4-4D9F-B5B0-56B0FEF6C84F}" type="presOf" srcId="{794699F1-41DB-44FB-9CC0-D8E3686410CF}" destId="{192E3671-E55F-467E-8D47-68CF37EB156F}" srcOrd="0" destOrd="0" presId="urn:microsoft.com/office/officeart/2005/8/layout/vList2"/>
    <dgm:cxn modelId="{BE108974-9D16-4281-ACAE-AE494556F941}" type="presParOf" srcId="{EC1E33D0-F15A-4ABD-B617-B6AD06150EB9}" destId="{192E3671-E55F-467E-8D47-68CF37EB156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1F6F9CC-4F8B-4843-8E5A-689DFFEF59AB}" type="doc">
      <dgm:prSet loTypeId="urn:microsoft.com/office/officeart/2005/8/layout/vProcess5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45CFD3F-9451-46C8-855B-34A208E9847F}">
      <dgm:prSet/>
      <dgm:spPr/>
      <dgm:t>
        <a:bodyPr/>
        <a:lstStyle/>
        <a:p>
          <a:r>
            <a:rPr lang="uk-UA" b="1" smtClean="0"/>
            <a:t>виявлення </a:t>
          </a:r>
          <a:endParaRPr lang="en-US" b="1" dirty="0" smtClean="0"/>
        </a:p>
      </dgm:t>
    </dgm:pt>
    <dgm:pt modelId="{209CE62B-DB56-437C-ACCB-6251888F2221}" type="parTrans" cxnId="{8379E8C3-9C37-4D9A-95C0-5DE28446BB15}">
      <dgm:prSet/>
      <dgm:spPr/>
      <dgm:t>
        <a:bodyPr/>
        <a:lstStyle/>
        <a:p>
          <a:endParaRPr lang="ru-RU"/>
        </a:p>
      </dgm:t>
    </dgm:pt>
    <dgm:pt modelId="{0AE977FF-AC9F-4C8E-BB96-97484533EEA5}" type="sibTrans" cxnId="{8379E8C3-9C37-4D9A-95C0-5DE28446BB15}">
      <dgm:prSet/>
      <dgm:spPr/>
      <dgm:t>
        <a:bodyPr/>
        <a:lstStyle/>
        <a:p>
          <a:endParaRPr lang="ru-RU"/>
        </a:p>
      </dgm:t>
    </dgm:pt>
    <dgm:pt modelId="{44F79448-3EDB-4BF4-BC90-58D0F9AF9D2B}">
      <dgm:prSet/>
      <dgm:spPr/>
      <dgm:t>
        <a:bodyPr/>
        <a:lstStyle/>
        <a:p>
          <a:r>
            <a:rPr lang="uk-UA" b="1" smtClean="0"/>
            <a:t>навчання </a:t>
          </a:r>
          <a:endParaRPr lang="en-US" b="1" dirty="0" smtClean="0"/>
        </a:p>
      </dgm:t>
    </dgm:pt>
    <dgm:pt modelId="{8FB02E97-CA1E-4019-8DAD-A4554E95BF69}" type="parTrans" cxnId="{3BEC8A83-C2F5-4E9A-9675-61B6C15E9837}">
      <dgm:prSet/>
      <dgm:spPr/>
      <dgm:t>
        <a:bodyPr/>
        <a:lstStyle/>
        <a:p>
          <a:endParaRPr lang="ru-RU"/>
        </a:p>
      </dgm:t>
    </dgm:pt>
    <dgm:pt modelId="{B3E78977-03E7-44C8-BAC4-2CB7E0A74188}" type="sibTrans" cxnId="{3BEC8A83-C2F5-4E9A-9675-61B6C15E9837}">
      <dgm:prSet/>
      <dgm:spPr/>
      <dgm:t>
        <a:bodyPr/>
        <a:lstStyle/>
        <a:p>
          <a:endParaRPr lang="ru-RU"/>
        </a:p>
      </dgm:t>
    </dgm:pt>
    <dgm:pt modelId="{9DE3D046-B48B-4DB6-BF20-1514A0CF9970}">
      <dgm:prSet/>
      <dgm:spPr/>
      <dgm:t>
        <a:bodyPr/>
        <a:lstStyle/>
        <a:p>
          <a:r>
            <a:rPr lang="uk-UA" b="1" smtClean="0"/>
            <a:t>розвиток</a:t>
          </a:r>
          <a:endParaRPr lang="ru-RU" dirty="0" smtClean="0"/>
        </a:p>
      </dgm:t>
    </dgm:pt>
    <dgm:pt modelId="{5823B623-9625-4F80-B0EB-A702E3B03180}" type="parTrans" cxnId="{18BA310B-8416-4425-92EF-54005435FE33}">
      <dgm:prSet/>
      <dgm:spPr/>
      <dgm:t>
        <a:bodyPr/>
        <a:lstStyle/>
        <a:p>
          <a:endParaRPr lang="ru-RU"/>
        </a:p>
      </dgm:t>
    </dgm:pt>
    <dgm:pt modelId="{38B39B41-6395-47C4-A4E0-E5393E11EA23}" type="sibTrans" cxnId="{18BA310B-8416-4425-92EF-54005435FE33}">
      <dgm:prSet/>
      <dgm:spPr/>
      <dgm:t>
        <a:bodyPr/>
        <a:lstStyle/>
        <a:p>
          <a:endParaRPr lang="ru-RU"/>
        </a:p>
      </dgm:t>
    </dgm:pt>
    <dgm:pt modelId="{92AFB095-0080-4103-B68C-13B144BB53FE}" type="pres">
      <dgm:prSet presAssocID="{E1F6F9CC-4F8B-4843-8E5A-689DFFEF59A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4B43F-E90B-4732-B43B-77A2B9FF73EB}" type="pres">
      <dgm:prSet presAssocID="{E1F6F9CC-4F8B-4843-8E5A-689DFFEF59AB}" presName="dummyMaxCanvas" presStyleCnt="0">
        <dgm:presLayoutVars/>
      </dgm:prSet>
      <dgm:spPr/>
    </dgm:pt>
    <dgm:pt modelId="{474CC595-FC85-42B6-90AC-6ACDEB7D30C6}" type="pres">
      <dgm:prSet presAssocID="{E1F6F9CC-4F8B-4843-8E5A-689DFFEF59A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A42B7-7A02-419A-B55F-93C0E32D312F}" type="pres">
      <dgm:prSet presAssocID="{E1F6F9CC-4F8B-4843-8E5A-689DFFEF59A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673FA-D55E-4268-A3BA-74B724C744FE}" type="pres">
      <dgm:prSet presAssocID="{E1F6F9CC-4F8B-4843-8E5A-689DFFEF59A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F48817-12D8-49C3-A22D-05BC55F52BE8}" type="pres">
      <dgm:prSet presAssocID="{E1F6F9CC-4F8B-4843-8E5A-689DFFEF59A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E061F-1020-47B4-9C85-A45DEFB5E59D}" type="pres">
      <dgm:prSet presAssocID="{E1F6F9CC-4F8B-4843-8E5A-689DFFEF59A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78B0C-239B-4B07-B842-FC4D1A866327}" type="pres">
      <dgm:prSet presAssocID="{E1F6F9CC-4F8B-4843-8E5A-689DFFEF59A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8AE04-00A1-4203-B769-C4B505E55315}" type="pres">
      <dgm:prSet presAssocID="{E1F6F9CC-4F8B-4843-8E5A-689DFFEF59A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A126C-7482-40B3-9FC0-0BD18E9A7091}" type="pres">
      <dgm:prSet presAssocID="{E1F6F9CC-4F8B-4843-8E5A-689DFFEF59A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5C788E-538E-4D3E-9E45-6FA8E7D6CE80}" type="presOf" srcId="{9DE3D046-B48B-4DB6-BF20-1514A0CF9970}" destId="{DDCA126C-7482-40B3-9FC0-0BD18E9A7091}" srcOrd="1" destOrd="0" presId="urn:microsoft.com/office/officeart/2005/8/layout/vProcess5"/>
    <dgm:cxn modelId="{8DA9149E-CD79-461D-A0A6-DFD8EA330985}" type="presOf" srcId="{B45CFD3F-9451-46C8-855B-34A208E9847F}" destId="{62478B0C-239B-4B07-B842-FC4D1A866327}" srcOrd="1" destOrd="0" presId="urn:microsoft.com/office/officeart/2005/8/layout/vProcess5"/>
    <dgm:cxn modelId="{83975EFE-DBB3-4F41-B7A3-9CB667847593}" type="presOf" srcId="{0AE977FF-AC9F-4C8E-BB96-97484533EEA5}" destId="{38F48817-12D8-49C3-A22D-05BC55F52BE8}" srcOrd="0" destOrd="0" presId="urn:microsoft.com/office/officeart/2005/8/layout/vProcess5"/>
    <dgm:cxn modelId="{7A12044F-CB4B-4834-8596-B12772DE19D5}" type="presOf" srcId="{44F79448-3EDB-4BF4-BC90-58D0F9AF9D2B}" destId="{540A42B7-7A02-419A-B55F-93C0E32D312F}" srcOrd="0" destOrd="0" presId="urn:microsoft.com/office/officeart/2005/8/layout/vProcess5"/>
    <dgm:cxn modelId="{0EB63B9F-7ED3-4DF7-87B0-6EBE53FD5E13}" type="presOf" srcId="{44F79448-3EDB-4BF4-BC90-58D0F9AF9D2B}" destId="{17F8AE04-00A1-4203-B769-C4B505E55315}" srcOrd="1" destOrd="0" presId="urn:microsoft.com/office/officeart/2005/8/layout/vProcess5"/>
    <dgm:cxn modelId="{3BEC8A83-C2F5-4E9A-9675-61B6C15E9837}" srcId="{E1F6F9CC-4F8B-4843-8E5A-689DFFEF59AB}" destId="{44F79448-3EDB-4BF4-BC90-58D0F9AF9D2B}" srcOrd="1" destOrd="0" parTransId="{8FB02E97-CA1E-4019-8DAD-A4554E95BF69}" sibTransId="{B3E78977-03E7-44C8-BAC4-2CB7E0A74188}"/>
    <dgm:cxn modelId="{AD032112-84D0-4E93-987A-3F97898DD662}" type="presOf" srcId="{9DE3D046-B48B-4DB6-BF20-1514A0CF9970}" destId="{BCC673FA-D55E-4268-A3BA-74B724C744FE}" srcOrd="0" destOrd="0" presId="urn:microsoft.com/office/officeart/2005/8/layout/vProcess5"/>
    <dgm:cxn modelId="{EB4FABF1-61B3-4D87-B896-3BDA5EC7F241}" type="presOf" srcId="{B45CFD3F-9451-46C8-855B-34A208E9847F}" destId="{474CC595-FC85-42B6-90AC-6ACDEB7D30C6}" srcOrd="0" destOrd="0" presId="urn:microsoft.com/office/officeart/2005/8/layout/vProcess5"/>
    <dgm:cxn modelId="{FD83DEF2-06C4-4BDE-90F3-8804C20DDEAD}" type="presOf" srcId="{B3E78977-03E7-44C8-BAC4-2CB7E0A74188}" destId="{A54E061F-1020-47B4-9C85-A45DEFB5E59D}" srcOrd="0" destOrd="0" presId="urn:microsoft.com/office/officeart/2005/8/layout/vProcess5"/>
    <dgm:cxn modelId="{18BA310B-8416-4425-92EF-54005435FE33}" srcId="{E1F6F9CC-4F8B-4843-8E5A-689DFFEF59AB}" destId="{9DE3D046-B48B-4DB6-BF20-1514A0CF9970}" srcOrd="2" destOrd="0" parTransId="{5823B623-9625-4F80-B0EB-A702E3B03180}" sibTransId="{38B39B41-6395-47C4-A4E0-E5393E11EA23}"/>
    <dgm:cxn modelId="{7D79B0B4-25F5-46D8-AA29-310BE09F13D4}" type="presOf" srcId="{E1F6F9CC-4F8B-4843-8E5A-689DFFEF59AB}" destId="{92AFB095-0080-4103-B68C-13B144BB53FE}" srcOrd="0" destOrd="0" presId="urn:microsoft.com/office/officeart/2005/8/layout/vProcess5"/>
    <dgm:cxn modelId="{8379E8C3-9C37-4D9A-95C0-5DE28446BB15}" srcId="{E1F6F9CC-4F8B-4843-8E5A-689DFFEF59AB}" destId="{B45CFD3F-9451-46C8-855B-34A208E9847F}" srcOrd="0" destOrd="0" parTransId="{209CE62B-DB56-437C-ACCB-6251888F2221}" sibTransId="{0AE977FF-AC9F-4C8E-BB96-97484533EEA5}"/>
    <dgm:cxn modelId="{892D9A82-DF3E-42DA-AFB3-8A5081EFE166}" type="presParOf" srcId="{92AFB095-0080-4103-B68C-13B144BB53FE}" destId="{B5E4B43F-E90B-4732-B43B-77A2B9FF73EB}" srcOrd="0" destOrd="0" presId="urn:microsoft.com/office/officeart/2005/8/layout/vProcess5"/>
    <dgm:cxn modelId="{AA064F57-FCA2-42C2-9EBC-4550AA10B8AD}" type="presParOf" srcId="{92AFB095-0080-4103-B68C-13B144BB53FE}" destId="{474CC595-FC85-42B6-90AC-6ACDEB7D30C6}" srcOrd="1" destOrd="0" presId="urn:microsoft.com/office/officeart/2005/8/layout/vProcess5"/>
    <dgm:cxn modelId="{A9248EEE-F799-4EDA-85E2-5C2BB4B8E0EA}" type="presParOf" srcId="{92AFB095-0080-4103-B68C-13B144BB53FE}" destId="{540A42B7-7A02-419A-B55F-93C0E32D312F}" srcOrd="2" destOrd="0" presId="urn:microsoft.com/office/officeart/2005/8/layout/vProcess5"/>
    <dgm:cxn modelId="{94B83CAD-10FD-44FF-9E34-60B584846000}" type="presParOf" srcId="{92AFB095-0080-4103-B68C-13B144BB53FE}" destId="{BCC673FA-D55E-4268-A3BA-74B724C744FE}" srcOrd="3" destOrd="0" presId="urn:microsoft.com/office/officeart/2005/8/layout/vProcess5"/>
    <dgm:cxn modelId="{7830DAF2-B406-40DA-AE8A-1C956262188B}" type="presParOf" srcId="{92AFB095-0080-4103-B68C-13B144BB53FE}" destId="{38F48817-12D8-49C3-A22D-05BC55F52BE8}" srcOrd="4" destOrd="0" presId="urn:microsoft.com/office/officeart/2005/8/layout/vProcess5"/>
    <dgm:cxn modelId="{5625D32B-6A91-4C17-860F-34F8E18094A5}" type="presParOf" srcId="{92AFB095-0080-4103-B68C-13B144BB53FE}" destId="{A54E061F-1020-47B4-9C85-A45DEFB5E59D}" srcOrd="5" destOrd="0" presId="urn:microsoft.com/office/officeart/2005/8/layout/vProcess5"/>
    <dgm:cxn modelId="{3375EBF6-E2EF-4376-A2A6-CBF68231DB12}" type="presParOf" srcId="{92AFB095-0080-4103-B68C-13B144BB53FE}" destId="{62478B0C-239B-4B07-B842-FC4D1A866327}" srcOrd="6" destOrd="0" presId="urn:microsoft.com/office/officeart/2005/8/layout/vProcess5"/>
    <dgm:cxn modelId="{0208A72A-04D4-45D9-9786-F0F46E786EDD}" type="presParOf" srcId="{92AFB095-0080-4103-B68C-13B144BB53FE}" destId="{17F8AE04-00A1-4203-B769-C4B505E55315}" srcOrd="7" destOrd="0" presId="urn:microsoft.com/office/officeart/2005/8/layout/vProcess5"/>
    <dgm:cxn modelId="{27C771A9-8468-4D67-8A1E-FF90B9DEDEE6}" type="presParOf" srcId="{92AFB095-0080-4103-B68C-13B144BB53FE}" destId="{DDCA126C-7482-40B3-9FC0-0BD18E9A709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5F10CE5-91BF-42CD-8525-B8D7FEE08DCC}" type="doc">
      <dgm:prSet loTypeId="urn:microsoft.com/office/officeart/2005/8/layout/vList4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17B3160-8AB3-43CE-AECE-431D3F21985A}">
      <dgm:prSet/>
      <dgm:spPr/>
      <dgm:t>
        <a:bodyPr/>
        <a:lstStyle/>
        <a:p>
          <a:pPr rtl="0"/>
          <a:r>
            <a:rPr lang="uk-UA" b="1" i="1" u="sng" dirty="0" smtClean="0"/>
            <a:t>  Обдаровані учні:</a:t>
          </a:r>
          <a:endParaRPr lang="ru-RU" b="1" dirty="0"/>
        </a:p>
      </dgm:t>
    </dgm:pt>
    <dgm:pt modelId="{940B0EFB-22E3-4035-9026-C8D81600EB41}" type="parTrans" cxnId="{7E9558C3-8030-413E-A1DC-1406D156FDF9}">
      <dgm:prSet/>
      <dgm:spPr/>
      <dgm:t>
        <a:bodyPr/>
        <a:lstStyle/>
        <a:p>
          <a:endParaRPr lang="ru-RU"/>
        </a:p>
      </dgm:t>
    </dgm:pt>
    <dgm:pt modelId="{3C42D368-7F3F-4087-901D-B94FC6C87F42}" type="sibTrans" cxnId="{7E9558C3-8030-413E-A1DC-1406D156FDF9}">
      <dgm:prSet/>
      <dgm:spPr/>
      <dgm:t>
        <a:bodyPr/>
        <a:lstStyle/>
        <a:p>
          <a:endParaRPr lang="ru-RU"/>
        </a:p>
      </dgm:t>
    </dgm:pt>
    <dgm:pt modelId="{16CBF8DC-45F9-419D-9EB0-C2D9FA912D2F}" type="pres">
      <dgm:prSet presAssocID="{A5F10CE5-91BF-42CD-8525-B8D7FEE08DC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F97753-1918-4E76-A8D0-F08FED62676E}" type="pres">
      <dgm:prSet presAssocID="{317B3160-8AB3-43CE-AECE-431D3F21985A}" presName="comp" presStyleCnt="0"/>
      <dgm:spPr/>
    </dgm:pt>
    <dgm:pt modelId="{C407717D-E6AD-4DB8-AA4F-3294EA18C2F4}" type="pres">
      <dgm:prSet presAssocID="{317B3160-8AB3-43CE-AECE-431D3F21985A}" presName="box" presStyleLbl="node1" presStyleIdx="0" presStyleCnt="1"/>
      <dgm:spPr/>
      <dgm:t>
        <a:bodyPr/>
        <a:lstStyle/>
        <a:p>
          <a:endParaRPr lang="ru-RU"/>
        </a:p>
      </dgm:t>
    </dgm:pt>
    <dgm:pt modelId="{68A9C0D3-412C-4E04-B068-DBC9062A8EAA}" type="pres">
      <dgm:prSet presAssocID="{317B3160-8AB3-43CE-AECE-431D3F21985A}" presName="img" presStyleLbl="fgImgPlace1" presStyleIdx="0" presStyleCnt="1" custScaleX="73609" custScaleY="11180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08EF7EB-6B0E-4290-9F22-B6C16B663529}" type="pres">
      <dgm:prSet presAssocID="{317B3160-8AB3-43CE-AECE-431D3F21985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CA9078-42A5-4018-A66E-1D6FBEA386A8}" type="presOf" srcId="{317B3160-8AB3-43CE-AECE-431D3F21985A}" destId="{708EF7EB-6B0E-4290-9F22-B6C16B663529}" srcOrd="1" destOrd="0" presId="urn:microsoft.com/office/officeart/2005/8/layout/vList4"/>
    <dgm:cxn modelId="{7E9558C3-8030-413E-A1DC-1406D156FDF9}" srcId="{A5F10CE5-91BF-42CD-8525-B8D7FEE08DCC}" destId="{317B3160-8AB3-43CE-AECE-431D3F21985A}" srcOrd="0" destOrd="0" parTransId="{940B0EFB-22E3-4035-9026-C8D81600EB41}" sibTransId="{3C42D368-7F3F-4087-901D-B94FC6C87F42}"/>
    <dgm:cxn modelId="{013215BF-B11F-4C03-85D9-B8FF08F88C98}" type="presOf" srcId="{A5F10CE5-91BF-42CD-8525-B8D7FEE08DCC}" destId="{16CBF8DC-45F9-419D-9EB0-C2D9FA912D2F}" srcOrd="0" destOrd="0" presId="urn:microsoft.com/office/officeart/2005/8/layout/vList4"/>
    <dgm:cxn modelId="{E0B0D171-5B2E-4C63-B111-09EE585B4438}" type="presOf" srcId="{317B3160-8AB3-43CE-AECE-431D3F21985A}" destId="{C407717D-E6AD-4DB8-AA4F-3294EA18C2F4}" srcOrd="0" destOrd="0" presId="urn:microsoft.com/office/officeart/2005/8/layout/vList4"/>
    <dgm:cxn modelId="{12AD7964-0C12-4D22-B23F-F74C1D2A523C}" type="presParOf" srcId="{16CBF8DC-45F9-419D-9EB0-C2D9FA912D2F}" destId="{CBF97753-1918-4E76-A8D0-F08FED62676E}" srcOrd="0" destOrd="0" presId="urn:microsoft.com/office/officeart/2005/8/layout/vList4"/>
    <dgm:cxn modelId="{370F1490-48B2-48BF-BEC7-E66D95D1B25C}" type="presParOf" srcId="{CBF97753-1918-4E76-A8D0-F08FED62676E}" destId="{C407717D-E6AD-4DB8-AA4F-3294EA18C2F4}" srcOrd="0" destOrd="0" presId="urn:microsoft.com/office/officeart/2005/8/layout/vList4"/>
    <dgm:cxn modelId="{F12695B4-2714-4307-9563-50F3C387B18D}" type="presParOf" srcId="{CBF97753-1918-4E76-A8D0-F08FED62676E}" destId="{68A9C0D3-412C-4E04-B068-DBC9062A8EAA}" srcOrd="1" destOrd="0" presId="urn:microsoft.com/office/officeart/2005/8/layout/vList4"/>
    <dgm:cxn modelId="{7913A26F-1D3B-4011-8DCD-5F908C801CC1}" type="presParOf" srcId="{CBF97753-1918-4E76-A8D0-F08FED62676E}" destId="{708EF7EB-6B0E-4290-9F22-B6C16B66352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0EB27A2-D124-45D6-9F1B-767EB93EDDB3}" type="doc">
      <dgm:prSet loTypeId="urn:microsoft.com/office/officeart/2005/8/layout/vList5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18BEB45-1062-4BFA-A8ED-0F07DF552CD4}">
      <dgm:prSet phldrT="[Текст]"/>
      <dgm:spPr/>
      <dgm:t>
        <a:bodyPr/>
        <a:lstStyle/>
        <a:p>
          <a:r>
            <a:rPr lang="uk-UA" b="1" i="1" dirty="0" smtClean="0"/>
            <a:t>Найкращий учень</a:t>
          </a:r>
          <a:r>
            <a:rPr lang="uk-UA" dirty="0" smtClean="0"/>
            <a:t>: </a:t>
          </a:r>
          <a:endParaRPr lang="ru-RU" dirty="0"/>
        </a:p>
      </dgm:t>
    </dgm:pt>
    <dgm:pt modelId="{8C78A9C9-A723-4837-BC66-A19A026E3E15}" type="parTrans" cxnId="{99505A80-6475-4955-AFAA-E9699F52CF05}">
      <dgm:prSet/>
      <dgm:spPr/>
      <dgm:t>
        <a:bodyPr/>
        <a:lstStyle/>
        <a:p>
          <a:endParaRPr lang="ru-RU"/>
        </a:p>
      </dgm:t>
    </dgm:pt>
    <dgm:pt modelId="{30AC6D43-77F0-41E3-86D1-B8E17E19C16F}" type="sibTrans" cxnId="{99505A80-6475-4955-AFAA-E9699F52CF05}">
      <dgm:prSet/>
      <dgm:spPr/>
      <dgm:t>
        <a:bodyPr/>
        <a:lstStyle/>
        <a:p>
          <a:endParaRPr lang="ru-RU"/>
        </a:p>
      </dgm:t>
    </dgm:pt>
    <dgm:pt modelId="{4CF598EC-2E5B-486A-8240-4C09831662FB}">
      <dgm:prSet phldrT="[Текст]"/>
      <dgm:spPr/>
      <dgm:t>
        <a:bodyPr/>
        <a:lstStyle/>
        <a:p>
          <a:r>
            <a:rPr lang="uk-UA" dirty="0" smtClean="0"/>
            <a:t>усі його люблять, робить те, що йому кажуть і як; любить подобатися.</a:t>
          </a:r>
          <a:endParaRPr lang="ru-RU" dirty="0"/>
        </a:p>
      </dgm:t>
    </dgm:pt>
    <dgm:pt modelId="{2D0B3E6C-1ECF-4291-9799-77CF65664968}" type="parTrans" cxnId="{29BDF5FD-67D5-4E72-939D-98D6188C5466}">
      <dgm:prSet/>
      <dgm:spPr/>
      <dgm:t>
        <a:bodyPr/>
        <a:lstStyle/>
        <a:p>
          <a:endParaRPr lang="ru-RU"/>
        </a:p>
      </dgm:t>
    </dgm:pt>
    <dgm:pt modelId="{38255902-4658-484D-8EB0-467519DA7830}" type="sibTrans" cxnId="{29BDF5FD-67D5-4E72-939D-98D6188C5466}">
      <dgm:prSet/>
      <dgm:spPr/>
      <dgm:t>
        <a:bodyPr/>
        <a:lstStyle/>
        <a:p>
          <a:endParaRPr lang="ru-RU"/>
        </a:p>
      </dgm:t>
    </dgm:pt>
    <dgm:pt modelId="{2D0D203C-2C54-48F2-8C02-156EB8DCF00F}">
      <dgm:prSet phldrT="[Текст]"/>
      <dgm:spPr/>
      <dgm:t>
        <a:bodyPr/>
        <a:lstStyle/>
        <a:p>
          <a:r>
            <a:rPr lang="uk-UA" b="1" i="1" dirty="0" smtClean="0"/>
            <a:t>Бунтівник:</a:t>
          </a:r>
          <a:r>
            <a:rPr lang="uk-UA" dirty="0" smtClean="0"/>
            <a:t> </a:t>
          </a:r>
          <a:endParaRPr lang="ru-RU" dirty="0"/>
        </a:p>
      </dgm:t>
    </dgm:pt>
    <dgm:pt modelId="{801AE125-5FDF-451A-B83A-8B4CAB4F313C}" type="parTrans" cxnId="{66F11817-79A3-4C8A-B2CA-7305DBFA5B5C}">
      <dgm:prSet/>
      <dgm:spPr/>
      <dgm:t>
        <a:bodyPr/>
        <a:lstStyle/>
        <a:p>
          <a:endParaRPr lang="ru-RU"/>
        </a:p>
      </dgm:t>
    </dgm:pt>
    <dgm:pt modelId="{10734768-1AED-407F-B62E-81624F574C26}" type="sibTrans" cxnId="{66F11817-79A3-4C8A-B2CA-7305DBFA5B5C}">
      <dgm:prSet/>
      <dgm:spPr/>
      <dgm:t>
        <a:bodyPr/>
        <a:lstStyle/>
        <a:p>
          <a:endParaRPr lang="ru-RU"/>
        </a:p>
      </dgm:t>
    </dgm:pt>
    <dgm:pt modelId="{F91D0DD7-3F5C-4CC2-B5F6-8D4F0BB7E1EB}">
      <dgm:prSet phldrT="[Текст]"/>
      <dgm:spPr/>
      <dgm:t>
        <a:bodyPr/>
        <a:lstStyle/>
        <a:p>
          <a:r>
            <a:rPr lang="uk-UA" dirty="0" smtClean="0"/>
            <a:t>сперечається, з ним важко спілкуватися, часто в нього виникає стан емоційно вольового напруження, коли щось загрожує досягненню його мети.</a:t>
          </a:r>
          <a:endParaRPr lang="ru-RU" dirty="0"/>
        </a:p>
      </dgm:t>
    </dgm:pt>
    <dgm:pt modelId="{166A8521-66DD-4E91-87A7-2013AE7AD44F}" type="parTrans" cxnId="{A1F9925E-1F86-4E27-BA98-69E870397D48}">
      <dgm:prSet/>
      <dgm:spPr/>
      <dgm:t>
        <a:bodyPr/>
        <a:lstStyle/>
        <a:p>
          <a:endParaRPr lang="ru-RU"/>
        </a:p>
      </dgm:t>
    </dgm:pt>
    <dgm:pt modelId="{C54AF2B5-78B0-4A33-9931-1C1813A53F12}" type="sibTrans" cxnId="{A1F9925E-1F86-4E27-BA98-69E870397D48}">
      <dgm:prSet/>
      <dgm:spPr/>
      <dgm:t>
        <a:bodyPr/>
        <a:lstStyle/>
        <a:p>
          <a:endParaRPr lang="ru-RU"/>
        </a:p>
      </dgm:t>
    </dgm:pt>
    <dgm:pt modelId="{0AAEDBB7-E717-4763-9269-6DC4F377998C}">
      <dgm:prSet phldrT="[Текст]"/>
      <dgm:spPr/>
      <dgm:t>
        <a:bodyPr/>
        <a:lstStyle/>
        <a:p>
          <a:r>
            <a:rPr lang="uk-UA" b="1" i="1" dirty="0" smtClean="0"/>
            <a:t>Підпільник:</a:t>
          </a:r>
          <a:r>
            <a:rPr lang="uk-UA" dirty="0" smtClean="0"/>
            <a:t> </a:t>
          </a:r>
          <a:endParaRPr lang="ru-RU" dirty="0"/>
        </a:p>
      </dgm:t>
    </dgm:pt>
    <dgm:pt modelId="{377204C6-122F-45F9-8D03-89B7E40CC711}" type="parTrans" cxnId="{8680E477-1F97-47A8-9AC9-59D15A1799C8}">
      <dgm:prSet/>
      <dgm:spPr/>
      <dgm:t>
        <a:bodyPr/>
        <a:lstStyle/>
        <a:p>
          <a:endParaRPr lang="ru-RU"/>
        </a:p>
      </dgm:t>
    </dgm:pt>
    <dgm:pt modelId="{C61DF78E-6B4B-4364-A7DE-98F64F4B3C64}" type="sibTrans" cxnId="{8680E477-1F97-47A8-9AC9-59D15A1799C8}">
      <dgm:prSet/>
      <dgm:spPr/>
      <dgm:t>
        <a:bodyPr/>
        <a:lstStyle/>
        <a:p>
          <a:endParaRPr lang="ru-RU"/>
        </a:p>
      </dgm:t>
    </dgm:pt>
    <dgm:pt modelId="{BE683EAC-DA46-497B-B7BB-7A6507F87EE5}">
      <dgm:prSet phldrT="[Текст]"/>
      <dgm:spPr/>
      <dgm:t>
        <a:bodyPr/>
        <a:lstStyle/>
        <a:p>
          <a:r>
            <a:rPr lang="uk-UA" dirty="0" smtClean="0"/>
            <a:t>знає, що за обдарованість не платять, а навпаки вимагають, тому прагне не вистрибувати, а бути як усі.</a:t>
          </a:r>
          <a:endParaRPr lang="ru-RU" dirty="0"/>
        </a:p>
      </dgm:t>
    </dgm:pt>
    <dgm:pt modelId="{2515A1A4-369B-4F83-9858-A7333523E52D}" type="parTrans" cxnId="{2258D8E1-9233-4990-92D1-6E841EC97B46}">
      <dgm:prSet/>
      <dgm:spPr/>
      <dgm:t>
        <a:bodyPr/>
        <a:lstStyle/>
        <a:p>
          <a:endParaRPr lang="ru-RU"/>
        </a:p>
      </dgm:t>
    </dgm:pt>
    <dgm:pt modelId="{19D18222-B8A0-496A-BAA3-1646D05CBCCA}" type="sibTrans" cxnId="{2258D8E1-9233-4990-92D1-6E841EC97B46}">
      <dgm:prSet/>
      <dgm:spPr/>
      <dgm:t>
        <a:bodyPr/>
        <a:lstStyle/>
        <a:p>
          <a:endParaRPr lang="ru-RU"/>
        </a:p>
      </dgm:t>
    </dgm:pt>
    <dgm:pt modelId="{32057DF7-860B-4EBB-81B0-A71BF502D6E2}">
      <dgm:prSet phldrT="[Текст]"/>
      <dgm:spPr/>
      <dgm:t>
        <a:bodyPr/>
        <a:lstStyle/>
        <a:p>
          <a:r>
            <a:rPr lang="uk-UA" b="1" i="1" dirty="0" smtClean="0"/>
            <a:t>Втікач:</a:t>
          </a:r>
          <a:r>
            <a:rPr lang="uk-UA" dirty="0" smtClean="0"/>
            <a:t> </a:t>
          </a:r>
          <a:endParaRPr lang="ru-RU" dirty="0"/>
        </a:p>
      </dgm:t>
    </dgm:pt>
    <dgm:pt modelId="{54A00A3E-936B-4A5D-8EEC-96693E41B73D}" type="parTrans" cxnId="{B1E9E4A9-E32F-4A08-8A7F-D4091865F01F}">
      <dgm:prSet/>
      <dgm:spPr/>
      <dgm:t>
        <a:bodyPr/>
        <a:lstStyle/>
        <a:p>
          <a:endParaRPr lang="ru-RU"/>
        </a:p>
      </dgm:t>
    </dgm:pt>
    <dgm:pt modelId="{2D4F64F5-88B5-4AEE-9A14-98D25EDE9C47}" type="sibTrans" cxnId="{B1E9E4A9-E32F-4A08-8A7F-D4091865F01F}">
      <dgm:prSet/>
      <dgm:spPr/>
      <dgm:t>
        <a:bodyPr/>
        <a:lstStyle/>
        <a:p>
          <a:endParaRPr lang="ru-RU"/>
        </a:p>
      </dgm:t>
    </dgm:pt>
    <dgm:pt modelId="{ADDB9EDD-05DA-4798-BC3B-1A7045369208}">
      <dgm:prSet/>
      <dgm:spPr/>
      <dgm:t>
        <a:bodyPr/>
        <a:lstStyle/>
        <a:p>
          <a:r>
            <a:rPr lang="uk-UA" dirty="0" smtClean="0"/>
            <a:t>випадає з шкільної системи, не може </a:t>
          </a:r>
          <a:r>
            <a:rPr lang="uk-UA" dirty="0" err="1" smtClean="0"/>
            <a:t>підлаштуватися</a:t>
          </a:r>
          <a:r>
            <a:rPr lang="uk-UA" dirty="0" smtClean="0"/>
            <a:t> до вимог викладачів.</a:t>
          </a:r>
          <a:endParaRPr lang="ru-RU" dirty="0"/>
        </a:p>
      </dgm:t>
    </dgm:pt>
    <dgm:pt modelId="{E67D2527-BA7D-4297-BA9D-6ECE66FC3B34}" type="parTrans" cxnId="{18E2B004-A479-4C87-B04B-D793B75927A9}">
      <dgm:prSet/>
      <dgm:spPr/>
      <dgm:t>
        <a:bodyPr/>
        <a:lstStyle/>
        <a:p>
          <a:endParaRPr lang="ru-RU"/>
        </a:p>
      </dgm:t>
    </dgm:pt>
    <dgm:pt modelId="{D50AC527-6843-4C64-8068-E0A8DC8A7A14}" type="sibTrans" cxnId="{18E2B004-A479-4C87-B04B-D793B75927A9}">
      <dgm:prSet/>
      <dgm:spPr/>
      <dgm:t>
        <a:bodyPr/>
        <a:lstStyle/>
        <a:p>
          <a:endParaRPr lang="ru-RU"/>
        </a:p>
      </dgm:t>
    </dgm:pt>
    <dgm:pt modelId="{49879E6B-4BF9-4BA3-97F5-83418B3C12A3}">
      <dgm:prSet/>
      <dgm:spPr/>
      <dgm:t>
        <a:bodyPr/>
        <a:lstStyle/>
        <a:p>
          <a:r>
            <a:rPr lang="uk-UA" b="1" i="1" dirty="0" smtClean="0"/>
            <a:t>Двобічний</a:t>
          </a:r>
          <a:r>
            <a:rPr lang="uk-UA" dirty="0" smtClean="0"/>
            <a:t>:</a:t>
          </a:r>
          <a:endParaRPr lang="ru-RU" dirty="0"/>
        </a:p>
      </dgm:t>
    </dgm:pt>
    <dgm:pt modelId="{C93DDFD3-315C-431A-A671-1CF5A29F6DDB}" type="parTrans" cxnId="{51BE6FA4-4F86-45CE-8067-6C3D9DAD4D06}">
      <dgm:prSet/>
      <dgm:spPr/>
      <dgm:t>
        <a:bodyPr/>
        <a:lstStyle/>
        <a:p>
          <a:endParaRPr lang="ru-RU"/>
        </a:p>
      </dgm:t>
    </dgm:pt>
    <dgm:pt modelId="{EF2D3EC1-77ED-4433-909F-41E4B384A876}" type="sibTrans" cxnId="{51BE6FA4-4F86-45CE-8067-6C3D9DAD4D06}">
      <dgm:prSet/>
      <dgm:spPr/>
      <dgm:t>
        <a:bodyPr/>
        <a:lstStyle/>
        <a:p>
          <a:endParaRPr lang="ru-RU"/>
        </a:p>
      </dgm:t>
    </dgm:pt>
    <dgm:pt modelId="{59896B97-4839-4E88-A89D-C174A0A4527C}">
      <dgm:prSet/>
      <dgm:spPr/>
      <dgm:t>
        <a:bodyPr/>
        <a:lstStyle/>
        <a:p>
          <a:r>
            <a:rPr lang="uk-UA" b="1" i="1" dirty="0" smtClean="0"/>
            <a:t>Цілеспрямований:</a:t>
          </a:r>
          <a:r>
            <a:rPr lang="uk-UA" dirty="0" smtClean="0"/>
            <a:t> </a:t>
          </a:r>
          <a:endParaRPr lang="ru-RU" dirty="0"/>
        </a:p>
      </dgm:t>
    </dgm:pt>
    <dgm:pt modelId="{B0FEF03D-22ED-45BA-9853-BA6CB60B32CA}" type="parTrans" cxnId="{C7180296-CC68-44CB-9326-5109A58B3561}">
      <dgm:prSet/>
      <dgm:spPr/>
      <dgm:t>
        <a:bodyPr/>
        <a:lstStyle/>
        <a:p>
          <a:endParaRPr lang="ru-RU"/>
        </a:p>
      </dgm:t>
    </dgm:pt>
    <dgm:pt modelId="{97B19A7C-C313-4AED-9491-D021FABE1F1D}" type="sibTrans" cxnId="{C7180296-CC68-44CB-9326-5109A58B3561}">
      <dgm:prSet/>
      <dgm:spPr/>
      <dgm:t>
        <a:bodyPr/>
        <a:lstStyle/>
        <a:p>
          <a:endParaRPr lang="ru-RU"/>
        </a:p>
      </dgm:t>
    </dgm:pt>
    <dgm:pt modelId="{39133207-B088-4743-A519-AE24C8F7FB2F}">
      <dgm:prSet/>
      <dgm:spPr/>
      <dgm:t>
        <a:bodyPr/>
        <a:lstStyle/>
        <a:p>
          <a:r>
            <a:rPr lang="uk-UA" dirty="0" smtClean="0"/>
            <a:t>відстає або має вади фізичні; його розглядають як слабкого, не помічають обдарованості</a:t>
          </a:r>
          <a:r>
            <a:rPr lang="uk-UA" b="1" i="1" dirty="0" smtClean="0"/>
            <a:t>.</a:t>
          </a:r>
          <a:endParaRPr lang="ru-RU" dirty="0"/>
        </a:p>
      </dgm:t>
    </dgm:pt>
    <dgm:pt modelId="{31751518-CA4D-4848-ABB2-C63CB528F2C3}" type="parTrans" cxnId="{E6BD005E-626B-4E2E-BF11-B8AEFBBF51CB}">
      <dgm:prSet/>
      <dgm:spPr/>
      <dgm:t>
        <a:bodyPr/>
        <a:lstStyle/>
        <a:p>
          <a:endParaRPr lang="ru-RU"/>
        </a:p>
      </dgm:t>
    </dgm:pt>
    <dgm:pt modelId="{73A4B1A9-1B9E-4087-B7C8-ED7A6FEBD4CA}" type="sibTrans" cxnId="{E6BD005E-626B-4E2E-BF11-B8AEFBBF51CB}">
      <dgm:prSet/>
      <dgm:spPr/>
      <dgm:t>
        <a:bodyPr/>
        <a:lstStyle/>
        <a:p>
          <a:endParaRPr lang="ru-RU"/>
        </a:p>
      </dgm:t>
    </dgm:pt>
    <dgm:pt modelId="{9B43571A-1782-49EE-9B48-69458638EF2D}">
      <dgm:prSet/>
      <dgm:spPr/>
      <dgm:t>
        <a:bodyPr/>
        <a:lstStyle/>
        <a:p>
          <a:r>
            <a:rPr lang="uk-UA" dirty="0" smtClean="0"/>
            <a:t>незалежний, автономний, знає собі ціну, знає, чого хоче. Найкращий тип для розробки індивідуальної програми.</a:t>
          </a:r>
          <a:endParaRPr lang="ru-RU" dirty="0"/>
        </a:p>
      </dgm:t>
    </dgm:pt>
    <dgm:pt modelId="{009A4E39-BE92-432B-91F3-72042C7FCB7B}" type="parTrans" cxnId="{A5BAE68A-B31C-4611-A6CB-E2D4EC89AB30}">
      <dgm:prSet/>
      <dgm:spPr/>
      <dgm:t>
        <a:bodyPr/>
        <a:lstStyle/>
        <a:p>
          <a:endParaRPr lang="ru-RU"/>
        </a:p>
      </dgm:t>
    </dgm:pt>
    <dgm:pt modelId="{32AFCD45-02F4-400A-BE44-02ED9CD1CC4F}" type="sibTrans" cxnId="{A5BAE68A-B31C-4611-A6CB-E2D4EC89AB30}">
      <dgm:prSet/>
      <dgm:spPr/>
      <dgm:t>
        <a:bodyPr/>
        <a:lstStyle/>
        <a:p>
          <a:endParaRPr lang="ru-RU"/>
        </a:p>
      </dgm:t>
    </dgm:pt>
    <dgm:pt modelId="{DFFEEA1A-20F3-44E3-B79B-E37B9050F620}" type="pres">
      <dgm:prSet presAssocID="{10EB27A2-D124-45D6-9F1B-767EB93EDD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5FC4C76-4BBC-4464-A07B-604D7C232CFA}" type="pres">
      <dgm:prSet presAssocID="{418BEB45-1062-4BFA-A8ED-0F07DF552CD4}" presName="linNode" presStyleCnt="0"/>
      <dgm:spPr/>
    </dgm:pt>
    <dgm:pt modelId="{6BB521EF-2D58-417E-A4ED-03A2C53B5312}" type="pres">
      <dgm:prSet presAssocID="{418BEB45-1062-4BFA-A8ED-0F07DF552CD4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5AA1AE0-0CEA-40B4-8000-8B63EC1CB169}" type="pres">
      <dgm:prSet presAssocID="{418BEB45-1062-4BFA-A8ED-0F07DF552CD4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1161B70-943E-4470-8A93-26BD0C4153E6}" type="pres">
      <dgm:prSet presAssocID="{30AC6D43-77F0-41E3-86D1-B8E17E19C16F}" presName="sp" presStyleCnt="0"/>
      <dgm:spPr/>
    </dgm:pt>
    <dgm:pt modelId="{66D31504-49D1-41C4-BD9B-CAE700965572}" type="pres">
      <dgm:prSet presAssocID="{2D0D203C-2C54-48F2-8C02-156EB8DCF00F}" presName="linNode" presStyleCnt="0"/>
      <dgm:spPr/>
    </dgm:pt>
    <dgm:pt modelId="{0C4E645A-D580-4FD9-893A-0E57844755DC}" type="pres">
      <dgm:prSet presAssocID="{2D0D203C-2C54-48F2-8C02-156EB8DCF00F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184B91B-3DD0-407D-A4B4-4C144D4F6237}" type="pres">
      <dgm:prSet presAssocID="{2D0D203C-2C54-48F2-8C02-156EB8DCF00F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BBFEE34-3178-4080-A88F-3B4DFE71FCE8}" type="pres">
      <dgm:prSet presAssocID="{10734768-1AED-407F-B62E-81624F574C26}" presName="sp" presStyleCnt="0"/>
      <dgm:spPr/>
    </dgm:pt>
    <dgm:pt modelId="{AFF44F1D-B2FE-4131-9DFC-39677C62BAAA}" type="pres">
      <dgm:prSet presAssocID="{0AAEDBB7-E717-4763-9269-6DC4F377998C}" presName="linNode" presStyleCnt="0"/>
      <dgm:spPr/>
    </dgm:pt>
    <dgm:pt modelId="{D9063409-7FE6-47A2-AB54-543B5AF28993}" type="pres">
      <dgm:prSet presAssocID="{0AAEDBB7-E717-4763-9269-6DC4F377998C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95F0684-E934-49B6-9370-9E7DAAB6A666}" type="pres">
      <dgm:prSet presAssocID="{0AAEDBB7-E717-4763-9269-6DC4F377998C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4E6BE12-936D-4F3F-8BCB-6853D5F72C7D}" type="pres">
      <dgm:prSet presAssocID="{C61DF78E-6B4B-4364-A7DE-98F64F4B3C64}" presName="sp" presStyleCnt="0"/>
      <dgm:spPr/>
    </dgm:pt>
    <dgm:pt modelId="{9B143A12-3E11-46CD-9E27-3713BF53C9EA}" type="pres">
      <dgm:prSet presAssocID="{32057DF7-860B-4EBB-81B0-A71BF502D6E2}" presName="linNode" presStyleCnt="0"/>
      <dgm:spPr/>
    </dgm:pt>
    <dgm:pt modelId="{119C221A-D361-4DE2-A025-02B27C00463C}" type="pres">
      <dgm:prSet presAssocID="{32057DF7-860B-4EBB-81B0-A71BF502D6E2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CE29E65-53B2-44C9-9C00-229F179B30B8}" type="pres">
      <dgm:prSet presAssocID="{32057DF7-860B-4EBB-81B0-A71BF502D6E2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7EFB8-5A2C-4786-A16C-FB9A360D8343}" type="pres">
      <dgm:prSet presAssocID="{2D4F64F5-88B5-4AEE-9A14-98D25EDE9C47}" presName="sp" presStyleCnt="0"/>
      <dgm:spPr/>
    </dgm:pt>
    <dgm:pt modelId="{9E2C6375-80D2-4868-B5F9-E914B7EF8D33}" type="pres">
      <dgm:prSet presAssocID="{49879E6B-4BF9-4BA3-97F5-83418B3C12A3}" presName="linNode" presStyleCnt="0"/>
      <dgm:spPr/>
    </dgm:pt>
    <dgm:pt modelId="{F12D6474-0CB2-4810-A514-540EF1BDC6E4}" type="pres">
      <dgm:prSet presAssocID="{49879E6B-4BF9-4BA3-97F5-83418B3C12A3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84731-1DD0-4264-B45B-0F7431AE1DB9}" type="pres">
      <dgm:prSet presAssocID="{49879E6B-4BF9-4BA3-97F5-83418B3C12A3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70FD1-0EED-4BD7-BBE1-B5AD2C526221}" type="pres">
      <dgm:prSet presAssocID="{EF2D3EC1-77ED-4433-909F-41E4B384A876}" presName="sp" presStyleCnt="0"/>
      <dgm:spPr/>
    </dgm:pt>
    <dgm:pt modelId="{B5B723BA-8129-49B0-9B75-6AC43C44901C}" type="pres">
      <dgm:prSet presAssocID="{59896B97-4839-4E88-A89D-C174A0A4527C}" presName="linNode" presStyleCnt="0"/>
      <dgm:spPr/>
    </dgm:pt>
    <dgm:pt modelId="{31236151-8E23-4D60-942B-5CB457A0DEBF}" type="pres">
      <dgm:prSet presAssocID="{59896B97-4839-4E88-A89D-C174A0A4527C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C3C0-F741-4C65-86EA-C1A984883772}" type="pres">
      <dgm:prSet presAssocID="{59896B97-4839-4E88-A89D-C174A0A4527C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5B0A53-A151-4792-B285-525AE61F3C5B}" type="presOf" srcId="{10EB27A2-D124-45D6-9F1B-767EB93EDDB3}" destId="{DFFEEA1A-20F3-44E3-B79B-E37B9050F620}" srcOrd="0" destOrd="0" presId="urn:microsoft.com/office/officeart/2005/8/layout/vList5"/>
    <dgm:cxn modelId="{29BDF5FD-67D5-4E72-939D-98D6188C5466}" srcId="{418BEB45-1062-4BFA-A8ED-0F07DF552CD4}" destId="{4CF598EC-2E5B-486A-8240-4C09831662FB}" srcOrd="0" destOrd="0" parTransId="{2D0B3E6C-1ECF-4291-9799-77CF65664968}" sibTransId="{38255902-4658-484D-8EB0-467519DA7830}"/>
    <dgm:cxn modelId="{339EBA22-C809-4D7D-B6C3-B40300F30FAB}" type="presOf" srcId="{2D0D203C-2C54-48F2-8C02-156EB8DCF00F}" destId="{0C4E645A-D580-4FD9-893A-0E57844755DC}" srcOrd="0" destOrd="0" presId="urn:microsoft.com/office/officeart/2005/8/layout/vList5"/>
    <dgm:cxn modelId="{AD8A5D8F-8E3A-4BDF-9BD7-98EA2284E3CD}" type="presOf" srcId="{32057DF7-860B-4EBB-81B0-A71BF502D6E2}" destId="{119C221A-D361-4DE2-A025-02B27C00463C}" srcOrd="0" destOrd="0" presId="urn:microsoft.com/office/officeart/2005/8/layout/vList5"/>
    <dgm:cxn modelId="{18E2B004-A479-4C87-B04B-D793B75927A9}" srcId="{32057DF7-860B-4EBB-81B0-A71BF502D6E2}" destId="{ADDB9EDD-05DA-4798-BC3B-1A7045369208}" srcOrd="0" destOrd="0" parTransId="{E67D2527-BA7D-4297-BA9D-6ECE66FC3B34}" sibTransId="{D50AC527-6843-4C64-8068-E0A8DC8A7A14}"/>
    <dgm:cxn modelId="{A5BAE68A-B31C-4611-A6CB-E2D4EC89AB30}" srcId="{59896B97-4839-4E88-A89D-C174A0A4527C}" destId="{9B43571A-1782-49EE-9B48-69458638EF2D}" srcOrd="0" destOrd="0" parTransId="{009A4E39-BE92-432B-91F3-72042C7FCB7B}" sibTransId="{32AFCD45-02F4-400A-BE44-02ED9CD1CC4F}"/>
    <dgm:cxn modelId="{39B6EC96-0AE5-47F0-89F8-5AF30876AE9F}" type="presOf" srcId="{39133207-B088-4743-A519-AE24C8F7FB2F}" destId="{E8E84731-1DD0-4264-B45B-0F7431AE1DB9}" srcOrd="0" destOrd="0" presId="urn:microsoft.com/office/officeart/2005/8/layout/vList5"/>
    <dgm:cxn modelId="{85053E95-3716-4A93-BDCB-673051F29A10}" type="presOf" srcId="{F91D0DD7-3F5C-4CC2-B5F6-8D4F0BB7E1EB}" destId="{C184B91B-3DD0-407D-A4B4-4C144D4F6237}" srcOrd="0" destOrd="0" presId="urn:microsoft.com/office/officeart/2005/8/layout/vList5"/>
    <dgm:cxn modelId="{DA95826A-22C8-42F6-9E33-E79780F5D4B0}" type="presOf" srcId="{ADDB9EDD-05DA-4798-BC3B-1A7045369208}" destId="{6CE29E65-53B2-44C9-9C00-229F179B30B8}" srcOrd="0" destOrd="0" presId="urn:microsoft.com/office/officeart/2005/8/layout/vList5"/>
    <dgm:cxn modelId="{E6BD005E-626B-4E2E-BF11-B8AEFBBF51CB}" srcId="{49879E6B-4BF9-4BA3-97F5-83418B3C12A3}" destId="{39133207-B088-4743-A519-AE24C8F7FB2F}" srcOrd="0" destOrd="0" parTransId="{31751518-CA4D-4848-ABB2-C63CB528F2C3}" sibTransId="{73A4B1A9-1B9E-4087-B7C8-ED7A6FEBD4CA}"/>
    <dgm:cxn modelId="{0214889C-6FB7-42CF-B494-173B07FCCF93}" type="presOf" srcId="{BE683EAC-DA46-497B-B7BB-7A6507F87EE5}" destId="{695F0684-E934-49B6-9370-9E7DAAB6A666}" srcOrd="0" destOrd="0" presId="urn:microsoft.com/office/officeart/2005/8/layout/vList5"/>
    <dgm:cxn modelId="{8680E477-1F97-47A8-9AC9-59D15A1799C8}" srcId="{10EB27A2-D124-45D6-9F1B-767EB93EDDB3}" destId="{0AAEDBB7-E717-4763-9269-6DC4F377998C}" srcOrd="2" destOrd="0" parTransId="{377204C6-122F-45F9-8D03-89B7E40CC711}" sibTransId="{C61DF78E-6B4B-4364-A7DE-98F64F4B3C64}"/>
    <dgm:cxn modelId="{51BE6FA4-4F86-45CE-8067-6C3D9DAD4D06}" srcId="{10EB27A2-D124-45D6-9F1B-767EB93EDDB3}" destId="{49879E6B-4BF9-4BA3-97F5-83418B3C12A3}" srcOrd="4" destOrd="0" parTransId="{C93DDFD3-315C-431A-A671-1CF5A29F6DDB}" sibTransId="{EF2D3EC1-77ED-4433-909F-41E4B384A876}"/>
    <dgm:cxn modelId="{88346334-3207-4822-BE23-C6E664C0B133}" type="presOf" srcId="{4CF598EC-2E5B-486A-8240-4C09831662FB}" destId="{C5AA1AE0-0CEA-40B4-8000-8B63EC1CB169}" srcOrd="0" destOrd="0" presId="urn:microsoft.com/office/officeart/2005/8/layout/vList5"/>
    <dgm:cxn modelId="{320E3B06-8263-41F2-A140-6416831DFC94}" type="presOf" srcId="{418BEB45-1062-4BFA-A8ED-0F07DF552CD4}" destId="{6BB521EF-2D58-417E-A4ED-03A2C53B5312}" srcOrd="0" destOrd="0" presId="urn:microsoft.com/office/officeart/2005/8/layout/vList5"/>
    <dgm:cxn modelId="{79E836A1-BF20-497A-9765-B9C0DDD6F889}" type="presOf" srcId="{59896B97-4839-4E88-A89D-C174A0A4527C}" destId="{31236151-8E23-4D60-942B-5CB457A0DEBF}" srcOrd="0" destOrd="0" presId="urn:microsoft.com/office/officeart/2005/8/layout/vList5"/>
    <dgm:cxn modelId="{A1F9925E-1F86-4E27-BA98-69E870397D48}" srcId="{2D0D203C-2C54-48F2-8C02-156EB8DCF00F}" destId="{F91D0DD7-3F5C-4CC2-B5F6-8D4F0BB7E1EB}" srcOrd="0" destOrd="0" parTransId="{166A8521-66DD-4E91-87A7-2013AE7AD44F}" sibTransId="{C54AF2B5-78B0-4A33-9931-1C1813A53F12}"/>
    <dgm:cxn modelId="{4EBD2222-1C77-4637-B3C8-5B48CC65596C}" type="presOf" srcId="{9B43571A-1782-49EE-9B48-69458638EF2D}" destId="{B7CBC3C0-F741-4C65-86EA-C1A984883772}" srcOrd="0" destOrd="0" presId="urn:microsoft.com/office/officeart/2005/8/layout/vList5"/>
    <dgm:cxn modelId="{87CDD177-08CD-4EDD-9A06-4625F5D9E593}" type="presOf" srcId="{0AAEDBB7-E717-4763-9269-6DC4F377998C}" destId="{D9063409-7FE6-47A2-AB54-543B5AF28993}" srcOrd="0" destOrd="0" presId="urn:microsoft.com/office/officeart/2005/8/layout/vList5"/>
    <dgm:cxn modelId="{2258D8E1-9233-4990-92D1-6E841EC97B46}" srcId="{0AAEDBB7-E717-4763-9269-6DC4F377998C}" destId="{BE683EAC-DA46-497B-B7BB-7A6507F87EE5}" srcOrd="0" destOrd="0" parTransId="{2515A1A4-369B-4F83-9858-A7333523E52D}" sibTransId="{19D18222-B8A0-496A-BAA3-1646D05CBCCA}"/>
    <dgm:cxn modelId="{99505A80-6475-4955-AFAA-E9699F52CF05}" srcId="{10EB27A2-D124-45D6-9F1B-767EB93EDDB3}" destId="{418BEB45-1062-4BFA-A8ED-0F07DF552CD4}" srcOrd="0" destOrd="0" parTransId="{8C78A9C9-A723-4837-BC66-A19A026E3E15}" sibTransId="{30AC6D43-77F0-41E3-86D1-B8E17E19C16F}"/>
    <dgm:cxn modelId="{B1E9E4A9-E32F-4A08-8A7F-D4091865F01F}" srcId="{10EB27A2-D124-45D6-9F1B-767EB93EDDB3}" destId="{32057DF7-860B-4EBB-81B0-A71BF502D6E2}" srcOrd="3" destOrd="0" parTransId="{54A00A3E-936B-4A5D-8EEC-96693E41B73D}" sibTransId="{2D4F64F5-88B5-4AEE-9A14-98D25EDE9C47}"/>
    <dgm:cxn modelId="{FAE38895-E935-43AC-BAD3-ECB45E3ABD27}" type="presOf" srcId="{49879E6B-4BF9-4BA3-97F5-83418B3C12A3}" destId="{F12D6474-0CB2-4810-A514-540EF1BDC6E4}" srcOrd="0" destOrd="0" presId="urn:microsoft.com/office/officeart/2005/8/layout/vList5"/>
    <dgm:cxn modelId="{66F11817-79A3-4C8A-B2CA-7305DBFA5B5C}" srcId="{10EB27A2-D124-45D6-9F1B-767EB93EDDB3}" destId="{2D0D203C-2C54-48F2-8C02-156EB8DCF00F}" srcOrd="1" destOrd="0" parTransId="{801AE125-5FDF-451A-B83A-8B4CAB4F313C}" sibTransId="{10734768-1AED-407F-B62E-81624F574C26}"/>
    <dgm:cxn modelId="{C7180296-CC68-44CB-9326-5109A58B3561}" srcId="{10EB27A2-D124-45D6-9F1B-767EB93EDDB3}" destId="{59896B97-4839-4E88-A89D-C174A0A4527C}" srcOrd="5" destOrd="0" parTransId="{B0FEF03D-22ED-45BA-9853-BA6CB60B32CA}" sibTransId="{97B19A7C-C313-4AED-9491-D021FABE1F1D}"/>
    <dgm:cxn modelId="{B5BA281C-5DED-4D48-A655-F727C19049FC}" type="presParOf" srcId="{DFFEEA1A-20F3-44E3-B79B-E37B9050F620}" destId="{55FC4C76-4BBC-4464-A07B-604D7C232CFA}" srcOrd="0" destOrd="0" presId="urn:microsoft.com/office/officeart/2005/8/layout/vList5"/>
    <dgm:cxn modelId="{F0654A3F-918E-4A4A-826F-18B35CEEC60E}" type="presParOf" srcId="{55FC4C76-4BBC-4464-A07B-604D7C232CFA}" destId="{6BB521EF-2D58-417E-A4ED-03A2C53B5312}" srcOrd="0" destOrd="0" presId="urn:microsoft.com/office/officeart/2005/8/layout/vList5"/>
    <dgm:cxn modelId="{5C53C38B-456E-4FF6-959E-F7A32DDDCB19}" type="presParOf" srcId="{55FC4C76-4BBC-4464-A07B-604D7C232CFA}" destId="{C5AA1AE0-0CEA-40B4-8000-8B63EC1CB169}" srcOrd="1" destOrd="0" presId="urn:microsoft.com/office/officeart/2005/8/layout/vList5"/>
    <dgm:cxn modelId="{414891BA-2760-4A66-9633-01906A4F2EAC}" type="presParOf" srcId="{DFFEEA1A-20F3-44E3-B79B-E37B9050F620}" destId="{F1161B70-943E-4470-8A93-26BD0C4153E6}" srcOrd="1" destOrd="0" presId="urn:microsoft.com/office/officeart/2005/8/layout/vList5"/>
    <dgm:cxn modelId="{E388E02C-E448-400E-BA4D-8505B7E35474}" type="presParOf" srcId="{DFFEEA1A-20F3-44E3-B79B-E37B9050F620}" destId="{66D31504-49D1-41C4-BD9B-CAE700965572}" srcOrd="2" destOrd="0" presId="urn:microsoft.com/office/officeart/2005/8/layout/vList5"/>
    <dgm:cxn modelId="{B3E74405-C190-48E2-AEDA-3FAF13C0555B}" type="presParOf" srcId="{66D31504-49D1-41C4-BD9B-CAE700965572}" destId="{0C4E645A-D580-4FD9-893A-0E57844755DC}" srcOrd="0" destOrd="0" presId="urn:microsoft.com/office/officeart/2005/8/layout/vList5"/>
    <dgm:cxn modelId="{2E57E462-93E2-45CF-A3E2-5578C75BADAB}" type="presParOf" srcId="{66D31504-49D1-41C4-BD9B-CAE700965572}" destId="{C184B91B-3DD0-407D-A4B4-4C144D4F6237}" srcOrd="1" destOrd="0" presId="urn:microsoft.com/office/officeart/2005/8/layout/vList5"/>
    <dgm:cxn modelId="{4BC58848-4EE2-452A-B199-554B7CEAF294}" type="presParOf" srcId="{DFFEEA1A-20F3-44E3-B79B-E37B9050F620}" destId="{7BBFEE34-3178-4080-A88F-3B4DFE71FCE8}" srcOrd="3" destOrd="0" presId="urn:microsoft.com/office/officeart/2005/8/layout/vList5"/>
    <dgm:cxn modelId="{5A63C2B0-C234-4760-B9B8-2B1B3829E8BC}" type="presParOf" srcId="{DFFEEA1A-20F3-44E3-B79B-E37B9050F620}" destId="{AFF44F1D-B2FE-4131-9DFC-39677C62BAAA}" srcOrd="4" destOrd="0" presId="urn:microsoft.com/office/officeart/2005/8/layout/vList5"/>
    <dgm:cxn modelId="{8FD8132D-F560-4B2C-9F96-BC07E166C152}" type="presParOf" srcId="{AFF44F1D-B2FE-4131-9DFC-39677C62BAAA}" destId="{D9063409-7FE6-47A2-AB54-543B5AF28993}" srcOrd="0" destOrd="0" presId="urn:microsoft.com/office/officeart/2005/8/layout/vList5"/>
    <dgm:cxn modelId="{928FFB03-9975-44F6-8D32-34047A60DFBD}" type="presParOf" srcId="{AFF44F1D-B2FE-4131-9DFC-39677C62BAAA}" destId="{695F0684-E934-49B6-9370-9E7DAAB6A666}" srcOrd="1" destOrd="0" presId="urn:microsoft.com/office/officeart/2005/8/layout/vList5"/>
    <dgm:cxn modelId="{71CAE5EB-00BF-47C2-9748-A6D2515088C9}" type="presParOf" srcId="{DFFEEA1A-20F3-44E3-B79B-E37B9050F620}" destId="{E4E6BE12-936D-4F3F-8BCB-6853D5F72C7D}" srcOrd="5" destOrd="0" presId="urn:microsoft.com/office/officeart/2005/8/layout/vList5"/>
    <dgm:cxn modelId="{F49E74BA-E32F-4ADC-8C4E-4329774489F3}" type="presParOf" srcId="{DFFEEA1A-20F3-44E3-B79B-E37B9050F620}" destId="{9B143A12-3E11-46CD-9E27-3713BF53C9EA}" srcOrd="6" destOrd="0" presId="urn:microsoft.com/office/officeart/2005/8/layout/vList5"/>
    <dgm:cxn modelId="{FB6A19FE-EBD7-46D7-A3B7-C1FF54DCFEA3}" type="presParOf" srcId="{9B143A12-3E11-46CD-9E27-3713BF53C9EA}" destId="{119C221A-D361-4DE2-A025-02B27C00463C}" srcOrd="0" destOrd="0" presId="urn:microsoft.com/office/officeart/2005/8/layout/vList5"/>
    <dgm:cxn modelId="{D2F8F72A-708A-4492-8355-7E3FBF239814}" type="presParOf" srcId="{9B143A12-3E11-46CD-9E27-3713BF53C9EA}" destId="{6CE29E65-53B2-44C9-9C00-229F179B30B8}" srcOrd="1" destOrd="0" presId="urn:microsoft.com/office/officeart/2005/8/layout/vList5"/>
    <dgm:cxn modelId="{F64552B8-AF80-4675-A61C-4C13ED71DB73}" type="presParOf" srcId="{DFFEEA1A-20F3-44E3-B79B-E37B9050F620}" destId="{E977EFB8-5A2C-4786-A16C-FB9A360D8343}" srcOrd="7" destOrd="0" presId="urn:microsoft.com/office/officeart/2005/8/layout/vList5"/>
    <dgm:cxn modelId="{8D036516-8984-466B-975C-AD845C7CE106}" type="presParOf" srcId="{DFFEEA1A-20F3-44E3-B79B-E37B9050F620}" destId="{9E2C6375-80D2-4868-B5F9-E914B7EF8D33}" srcOrd="8" destOrd="0" presId="urn:microsoft.com/office/officeart/2005/8/layout/vList5"/>
    <dgm:cxn modelId="{7D6018E9-A6A3-46C2-8526-30FB2D361E44}" type="presParOf" srcId="{9E2C6375-80D2-4868-B5F9-E914B7EF8D33}" destId="{F12D6474-0CB2-4810-A514-540EF1BDC6E4}" srcOrd="0" destOrd="0" presId="urn:microsoft.com/office/officeart/2005/8/layout/vList5"/>
    <dgm:cxn modelId="{40E4C32C-EDB7-4CFE-8BF5-AE4DA57BC4A3}" type="presParOf" srcId="{9E2C6375-80D2-4868-B5F9-E914B7EF8D33}" destId="{E8E84731-1DD0-4264-B45B-0F7431AE1DB9}" srcOrd="1" destOrd="0" presId="urn:microsoft.com/office/officeart/2005/8/layout/vList5"/>
    <dgm:cxn modelId="{C39468DD-AD43-402D-800E-8F532532C5AB}" type="presParOf" srcId="{DFFEEA1A-20F3-44E3-B79B-E37B9050F620}" destId="{DD670FD1-0EED-4BD7-BBE1-B5AD2C526221}" srcOrd="9" destOrd="0" presId="urn:microsoft.com/office/officeart/2005/8/layout/vList5"/>
    <dgm:cxn modelId="{819C80D2-BC90-49F1-A5CE-A054473C450D}" type="presParOf" srcId="{DFFEEA1A-20F3-44E3-B79B-E37B9050F620}" destId="{B5B723BA-8129-49B0-9B75-6AC43C44901C}" srcOrd="10" destOrd="0" presId="urn:microsoft.com/office/officeart/2005/8/layout/vList5"/>
    <dgm:cxn modelId="{98C4B085-69E2-474F-90D4-D7CC9B79D292}" type="presParOf" srcId="{B5B723BA-8129-49B0-9B75-6AC43C44901C}" destId="{31236151-8E23-4D60-942B-5CB457A0DEBF}" srcOrd="0" destOrd="0" presId="urn:microsoft.com/office/officeart/2005/8/layout/vList5"/>
    <dgm:cxn modelId="{7AAA15D9-A1C2-4D2C-B499-0DEFF96F8DE6}" type="presParOf" srcId="{B5B723BA-8129-49B0-9B75-6AC43C44901C}" destId="{B7CBC3C0-F741-4C65-86EA-C1A98488377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032EAF8-EFDF-42F1-B587-9FDFB714C7D9}" type="doc">
      <dgm:prSet loTypeId="urn:microsoft.com/office/officeart/2005/8/layout/vList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E64A00D-9D7C-4A15-901A-3CC53658CB29}">
      <dgm:prSet custT="1"/>
      <dgm:spPr/>
      <dgm:t>
        <a:bodyPr/>
        <a:lstStyle/>
        <a:p>
          <a:pPr algn="ctr" rtl="0"/>
          <a:r>
            <a:rPr lang="uk-UA" sz="3200" b="1" u="sng" dirty="0" smtClean="0"/>
            <a:t>Типи обдарованих учнів</a:t>
          </a:r>
          <a:r>
            <a:rPr lang="ru-RU" sz="1500" b="1" dirty="0" smtClean="0"/>
            <a:t/>
          </a:r>
          <a:br>
            <a:rPr lang="ru-RU" sz="1500" b="1" dirty="0" smtClean="0"/>
          </a:br>
          <a:endParaRPr lang="ru-RU" sz="1500" b="1" dirty="0"/>
        </a:p>
      </dgm:t>
    </dgm:pt>
    <dgm:pt modelId="{B5A0D470-6F5B-4FEF-86B5-F4B92B1B3452}" type="parTrans" cxnId="{014392BD-4C89-40CE-A491-43C1F61B4A63}">
      <dgm:prSet/>
      <dgm:spPr/>
      <dgm:t>
        <a:bodyPr/>
        <a:lstStyle/>
        <a:p>
          <a:endParaRPr lang="ru-RU"/>
        </a:p>
      </dgm:t>
    </dgm:pt>
    <dgm:pt modelId="{BACC8A04-044F-464E-B62E-D4AE2B78F4A8}" type="sibTrans" cxnId="{014392BD-4C89-40CE-A491-43C1F61B4A63}">
      <dgm:prSet/>
      <dgm:spPr/>
      <dgm:t>
        <a:bodyPr/>
        <a:lstStyle/>
        <a:p>
          <a:endParaRPr lang="ru-RU"/>
        </a:p>
      </dgm:t>
    </dgm:pt>
    <dgm:pt modelId="{ED66E6C4-E495-4088-BCC1-8093A4590EB4}" type="pres">
      <dgm:prSet presAssocID="{2032EAF8-EFDF-42F1-B587-9FDFB714C7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6627866-81DC-47BB-BA57-C7FBC8B24F98}" type="pres">
      <dgm:prSet presAssocID="{3E64A00D-9D7C-4A15-901A-3CC53658CB2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A29AD4-EFD1-4851-A24F-3F2E81D9702E}" type="presOf" srcId="{3E64A00D-9D7C-4A15-901A-3CC53658CB29}" destId="{B6627866-81DC-47BB-BA57-C7FBC8B24F98}" srcOrd="0" destOrd="0" presId="urn:microsoft.com/office/officeart/2005/8/layout/vList2"/>
    <dgm:cxn modelId="{B7572D36-E498-44D4-981A-F81BF8EAA88A}" type="presOf" srcId="{2032EAF8-EFDF-42F1-B587-9FDFB714C7D9}" destId="{ED66E6C4-E495-4088-BCC1-8093A4590EB4}" srcOrd="0" destOrd="0" presId="urn:microsoft.com/office/officeart/2005/8/layout/vList2"/>
    <dgm:cxn modelId="{014392BD-4C89-40CE-A491-43C1F61B4A63}" srcId="{2032EAF8-EFDF-42F1-B587-9FDFB714C7D9}" destId="{3E64A00D-9D7C-4A15-901A-3CC53658CB29}" srcOrd="0" destOrd="0" parTransId="{B5A0D470-6F5B-4FEF-86B5-F4B92B1B3452}" sibTransId="{BACC8A04-044F-464E-B62E-D4AE2B78F4A8}"/>
    <dgm:cxn modelId="{D556843C-4C9C-4B5D-9246-6780355FC759}" type="presParOf" srcId="{ED66E6C4-E495-4088-BCC1-8093A4590EB4}" destId="{B6627866-81DC-47BB-BA57-C7FBC8B24F9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70E317A-B666-4AB0-997A-54F975E1D6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973475-9C9A-4DB3-A771-FF6CD921D0D8}">
      <dgm:prSet phldrT="[Текст]"/>
      <dgm:spPr/>
      <dgm:t>
        <a:bodyPr/>
        <a:lstStyle/>
        <a:p>
          <a:r>
            <a:rPr lang="uk-UA" dirty="0" smtClean="0"/>
            <a:t> </a:t>
          </a:r>
          <a:r>
            <a:rPr lang="ru-RU" dirty="0" err="1" smtClean="0"/>
            <a:t>покликані</a:t>
          </a:r>
          <a:r>
            <a:rPr lang="ru-RU" dirty="0" smtClean="0"/>
            <a:t> </a:t>
          </a:r>
          <a:r>
            <a:rPr lang="ru-RU" dirty="0" err="1" smtClean="0"/>
            <a:t>узгодити</a:t>
          </a:r>
          <a:r>
            <a:rPr lang="ru-RU" dirty="0" smtClean="0"/>
            <a:t> </a:t>
          </a:r>
          <a:r>
            <a:rPr lang="ru-RU" dirty="0" err="1" smtClean="0"/>
            <a:t>зміст</a:t>
          </a:r>
          <a:r>
            <a:rPr lang="ru-RU" dirty="0" smtClean="0"/>
            <a:t> </a:t>
          </a:r>
          <a:r>
            <a:rPr lang="ru-RU" dirty="0" err="1" smtClean="0"/>
            <a:t>освітньої</a:t>
          </a:r>
          <a:r>
            <a:rPr lang="ru-RU" dirty="0" smtClean="0"/>
            <a:t> </a:t>
          </a:r>
          <a:r>
            <a:rPr lang="ru-RU" dirty="0" err="1" smtClean="0"/>
            <a:t>діяльності</a:t>
          </a:r>
          <a:r>
            <a:rPr lang="ru-RU" dirty="0" smtClean="0"/>
            <a:t> </a:t>
          </a:r>
          <a:r>
            <a:rPr lang="ru-RU" dirty="0" err="1" smtClean="0"/>
            <a:t>школи</a:t>
          </a:r>
          <a:r>
            <a:rPr lang="ru-RU" dirty="0" smtClean="0"/>
            <a:t>, </a:t>
          </a:r>
          <a:r>
            <a:rPr lang="ru-RU" dirty="0" err="1" smtClean="0"/>
            <a:t>педагогічні</a:t>
          </a:r>
          <a:r>
            <a:rPr lang="ru-RU" dirty="0" smtClean="0"/>
            <a:t> </a:t>
          </a:r>
          <a:r>
            <a:rPr lang="ru-RU" dirty="0" err="1" smtClean="0"/>
            <a:t>технології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кожною </a:t>
          </a:r>
          <a:r>
            <a:rPr lang="ru-RU" dirty="0" err="1" smtClean="0"/>
            <a:t>віковою</a:t>
          </a:r>
          <a:r>
            <a:rPr lang="ru-RU" dirty="0" smtClean="0"/>
            <a:t> </a:t>
          </a:r>
          <a:r>
            <a:rPr lang="ru-RU" dirty="0" err="1" smtClean="0"/>
            <a:t>категорією</a:t>
          </a:r>
          <a:r>
            <a:rPr lang="ru-RU" dirty="0" smtClean="0"/>
            <a:t> </a:t>
          </a:r>
          <a:r>
            <a:rPr lang="ru-RU" dirty="0" err="1" smtClean="0"/>
            <a:t>учнів</a:t>
          </a:r>
          <a:r>
            <a:rPr lang="ru-RU" dirty="0" smtClean="0"/>
            <a:t>,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їхніми</a:t>
          </a:r>
          <a:r>
            <a:rPr lang="ru-RU" dirty="0" smtClean="0"/>
            <a:t> </a:t>
          </a:r>
          <a:r>
            <a:rPr lang="ru-RU" dirty="0" err="1" smtClean="0"/>
            <a:t>природніми</a:t>
          </a:r>
          <a:r>
            <a:rPr lang="ru-RU" dirty="0" smtClean="0"/>
            <a:t> потребами та </a:t>
          </a:r>
          <a:r>
            <a:rPr lang="ru-RU" dirty="0" err="1" smtClean="0"/>
            <a:t>інтересами</a:t>
          </a:r>
          <a:r>
            <a:rPr lang="ru-RU" dirty="0" smtClean="0"/>
            <a:t>. </a:t>
          </a:r>
          <a:endParaRPr lang="ru-RU" dirty="0"/>
        </a:p>
      </dgm:t>
    </dgm:pt>
    <dgm:pt modelId="{684F8BC4-C4E4-4FD9-BCC3-5DCDE4891E5F}" type="parTrans" cxnId="{E6607334-5ED7-4715-9CE9-34BA49745CB2}">
      <dgm:prSet/>
      <dgm:spPr/>
      <dgm:t>
        <a:bodyPr/>
        <a:lstStyle/>
        <a:p>
          <a:endParaRPr lang="ru-RU"/>
        </a:p>
      </dgm:t>
    </dgm:pt>
    <dgm:pt modelId="{7838FF34-AC7B-41C3-978E-1B2F4F019DF3}" type="sibTrans" cxnId="{E6607334-5ED7-4715-9CE9-34BA49745CB2}">
      <dgm:prSet/>
      <dgm:spPr/>
      <dgm:t>
        <a:bodyPr/>
        <a:lstStyle/>
        <a:p>
          <a:endParaRPr lang="ru-RU"/>
        </a:p>
      </dgm:t>
    </dgm:pt>
    <dgm:pt modelId="{E32C84D7-D2B6-462E-9F0F-F10FE7AA8CEB}" type="pres">
      <dgm:prSet presAssocID="{E70E317A-B666-4AB0-997A-54F975E1D6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86D73B-042B-47A2-8040-128CEB6324D6}" type="pres">
      <dgm:prSet presAssocID="{13973475-9C9A-4DB3-A771-FF6CD921D0D8}" presName="parentText" presStyleLbl="node1" presStyleIdx="0" presStyleCnt="1" custScaleY="60319" custLinFactNeighborX="5556" custLinFactNeighborY="-116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6C381D-029E-4FF4-B097-D390D39691E6}" type="presOf" srcId="{E70E317A-B666-4AB0-997A-54F975E1D645}" destId="{E32C84D7-D2B6-462E-9F0F-F10FE7AA8CEB}" srcOrd="0" destOrd="0" presId="urn:microsoft.com/office/officeart/2005/8/layout/vList2"/>
    <dgm:cxn modelId="{E6607334-5ED7-4715-9CE9-34BA49745CB2}" srcId="{E70E317A-B666-4AB0-997A-54F975E1D645}" destId="{13973475-9C9A-4DB3-A771-FF6CD921D0D8}" srcOrd="0" destOrd="0" parTransId="{684F8BC4-C4E4-4FD9-BCC3-5DCDE4891E5F}" sibTransId="{7838FF34-AC7B-41C3-978E-1B2F4F019DF3}"/>
    <dgm:cxn modelId="{8F79DC5B-DC6B-4FD4-A3E0-8C8CFE8FA639}" type="presOf" srcId="{13973475-9C9A-4DB3-A771-FF6CD921D0D8}" destId="{A186D73B-042B-47A2-8040-128CEB6324D6}" srcOrd="0" destOrd="0" presId="urn:microsoft.com/office/officeart/2005/8/layout/vList2"/>
    <dgm:cxn modelId="{D7908B38-E5D4-4923-91E3-CA114C9D6E95}" type="presParOf" srcId="{E32C84D7-D2B6-462E-9F0F-F10FE7AA8CEB}" destId="{A186D73B-042B-47A2-8040-128CEB6324D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70E317A-B666-4AB0-997A-54F975E1D645}" type="doc">
      <dgm:prSet loTypeId="urn:microsoft.com/office/officeart/2005/8/layout/gear1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3973475-9C9A-4DB3-A771-FF6CD921D0D8}">
      <dgm:prSet phldrT="[Текст]" custT="1"/>
      <dgm:spPr/>
      <dgm:t>
        <a:bodyPr/>
        <a:lstStyle/>
        <a:p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2000" b="1" i="1" dirty="0" err="1" smtClean="0">
              <a:latin typeface="Times New Roman" pitchFamily="18" charset="0"/>
              <a:cs typeface="Times New Roman" pitchFamily="18" charset="0"/>
            </a:rPr>
            <a:t>Творча</a:t>
          </a:r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err="1" smtClean="0">
              <a:latin typeface="Times New Roman" pitchFamily="18" charset="0"/>
              <a:cs typeface="Times New Roman" pitchFamily="18" charset="0"/>
            </a:rPr>
            <a:t>обдарованість</a:t>
          </a:r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»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1-4 </a:t>
          </a:r>
          <a:r>
            <a:rPr lang="ru-RU" sz="2000" b="1" i="1" dirty="0" err="1" smtClean="0">
              <a:latin typeface="Times New Roman" pitchFamily="18" charset="0"/>
              <a:cs typeface="Times New Roman" pitchFamily="18" charset="0"/>
            </a:rPr>
            <a:t>кл</a:t>
          </a:r>
          <a:endParaRPr lang="ru-RU" sz="4000" dirty="0"/>
        </a:p>
      </dgm:t>
    </dgm:pt>
    <dgm:pt modelId="{684F8BC4-C4E4-4FD9-BCC3-5DCDE4891E5F}" type="parTrans" cxnId="{E6607334-5ED7-4715-9CE9-34BA49745CB2}">
      <dgm:prSet/>
      <dgm:spPr/>
      <dgm:t>
        <a:bodyPr/>
        <a:lstStyle/>
        <a:p>
          <a:endParaRPr lang="ru-RU"/>
        </a:p>
      </dgm:t>
    </dgm:pt>
    <dgm:pt modelId="{7838FF34-AC7B-41C3-978E-1B2F4F019DF3}" type="sibTrans" cxnId="{E6607334-5ED7-4715-9CE9-34BA49745CB2}">
      <dgm:prSet/>
      <dgm:spPr/>
      <dgm:t>
        <a:bodyPr/>
        <a:lstStyle/>
        <a:p>
          <a:endParaRPr lang="ru-RU"/>
        </a:p>
      </dgm:t>
    </dgm:pt>
    <dgm:pt modelId="{746705E3-F697-450C-A2D2-E0A7D7287B60}">
      <dgm:prSet phldrT="[Текст]" custT="1"/>
      <dgm:spPr/>
      <dgm:t>
        <a:bodyPr/>
        <a:lstStyle/>
        <a:p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2000" b="1" i="1" dirty="0" err="1" smtClean="0">
              <a:latin typeface="Times New Roman" pitchFamily="18" charset="0"/>
              <a:cs typeface="Times New Roman" pitchFamily="18" charset="0"/>
            </a:rPr>
            <a:t>Поклик</a:t>
          </a:r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» 5-8 </a:t>
          </a:r>
          <a:r>
            <a:rPr lang="ru-RU" sz="2000" b="1" i="1" dirty="0" err="1" smtClean="0">
              <a:latin typeface="Times New Roman" pitchFamily="18" charset="0"/>
              <a:cs typeface="Times New Roman" pitchFamily="18" charset="0"/>
            </a:rPr>
            <a:t>кл</a:t>
          </a:r>
          <a:endParaRPr lang="ru-RU" sz="2000" dirty="0"/>
        </a:p>
      </dgm:t>
    </dgm:pt>
    <dgm:pt modelId="{9D868BB0-2A91-430F-BE12-03FFB3FF0CCF}" type="parTrans" cxnId="{91E6DB96-0F7A-4C42-AB63-2BDC79ED0F4C}">
      <dgm:prSet/>
      <dgm:spPr/>
      <dgm:t>
        <a:bodyPr/>
        <a:lstStyle/>
        <a:p>
          <a:endParaRPr lang="ru-RU"/>
        </a:p>
      </dgm:t>
    </dgm:pt>
    <dgm:pt modelId="{034D4220-5EB3-4BDE-9D5E-0E980D06AA55}" type="sibTrans" cxnId="{91E6DB96-0F7A-4C42-AB63-2BDC79ED0F4C}">
      <dgm:prSet/>
      <dgm:spPr/>
      <dgm:t>
        <a:bodyPr/>
        <a:lstStyle/>
        <a:p>
          <a:endParaRPr lang="ru-RU"/>
        </a:p>
      </dgm:t>
    </dgm:pt>
    <dgm:pt modelId="{7A9094AA-97D0-4445-8ADD-768B034E56B3}">
      <dgm:prSet custT="1"/>
      <dgm:spPr/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«Перспектива» </a:t>
          </a:r>
        </a:p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9-11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кл</a:t>
          </a:r>
          <a:r>
            <a:rPr lang="ru-RU" sz="1400" i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i="1" dirty="0">
            <a:latin typeface="Times New Roman" pitchFamily="18" charset="0"/>
            <a:cs typeface="Times New Roman" pitchFamily="18" charset="0"/>
          </a:endParaRPr>
        </a:p>
      </dgm:t>
    </dgm:pt>
    <dgm:pt modelId="{593DCBD8-AD42-4E1B-9A77-33C5DDD305DE}" type="parTrans" cxnId="{76D9A706-CDF3-47DA-B8D4-9EFAE39444EF}">
      <dgm:prSet/>
      <dgm:spPr/>
      <dgm:t>
        <a:bodyPr/>
        <a:lstStyle/>
        <a:p>
          <a:endParaRPr lang="ru-RU"/>
        </a:p>
      </dgm:t>
    </dgm:pt>
    <dgm:pt modelId="{AA30F2C6-348D-437F-8757-6894B5666EED}" type="sibTrans" cxnId="{76D9A706-CDF3-47DA-B8D4-9EFAE39444EF}">
      <dgm:prSet/>
      <dgm:spPr/>
      <dgm:t>
        <a:bodyPr/>
        <a:lstStyle/>
        <a:p>
          <a:endParaRPr lang="ru-RU"/>
        </a:p>
      </dgm:t>
    </dgm:pt>
    <dgm:pt modelId="{3BEFCEE3-08D3-4ED6-B0DC-C36742EF3493}" type="pres">
      <dgm:prSet presAssocID="{E70E317A-B666-4AB0-997A-54F975E1D645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BA7DE7-7627-413D-9E8F-16B118D01294}" type="pres">
      <dgm:prSet presAssocID="{13973475-9C9A-4DB3-A771-FF6CD921D0D8}" presName="gear1" presStyleLbl="node1" presStyleIdx="0" presStyleCnt="3" custScaleX="110907" custScaleY="101299" custLinFactX="-38958" custLinFactNeighborX="-100000" custLinFactNeighborY="162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ACE8F-9730-4F2A-9B1A-10AF2B0291E2}" type="pres">
      <dgm:prSet presAssocID="{13973475-9C9A-4DB3-A771-FF6CD921D0D8}" presName="gear1srcNode" presStyleLbl="node1" presStyleIdx="0" presStyleCnt="3"/>
      <dgm:spPr/>
      <dgm:t>
        <a:bodyPr/>
        <a:lstStyle/>
        <a:p>
          <a:endParaRPr lang="ru-RU"/>
        </a:p>
      </dgm:t>
    </dgm:pt>
    <dgm:pt modelId="{0043F4B5-47AF-4EAB-A7FE-EB1B3B863DE0}" type="pres">
      <dgm:prSet presAssocID="{13973475-9C9A-4DB3-A771-FF6CD921D0D8}" presName="gear1dstNode" presStyleLbl="node1" presStyleIdx="0" presStyleCnt="3"/>
      <dgm:spPr/>
      <dgm:t>
        <a:bodyPr/>
        <a:lstStyle/>
        <a:p>
          <a:endParaRPr lang="ru-RU"/>
        </a:p>
      </dgm:t>
    </dgm:pt>
    <dgm:pt modelId="{6F88DCAC-3BF8-4A0B-A6B7-CAC8D617FE30}" type="pres">
      <dgm:prSet presAssocID="{746705E3-F697-450C-A2D2-E0A7D7287B60}" presName="gear2" presStyleLbl="node1" presStyleIdx="1" presStyleCnt="3" custScaleX="125004" custScaleY="115357" custLinFactNeighborX="28038" custLinFactNeighborY="-111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6775C-8F0B-47C8-9EBF-BD6B05E3CFB7}" type="pres">
      <dgm:prSet presAssocID="{746705E3-F697-450C-A2D2-E0A7D7287B60}" presName="gear2srcNode" presStyleLbl="node1" presStyleIdx="1" presStyleCnt="3"/>
      <dgm:spPr/>
      <dgm:t>
        <a:bodyPr/>
        <a:lstStyle/>
        <a:p>
          <a:endParaRPr lang="ru-RU"/>
        </a:p>
      </dgm:t>
    </dgm:pt>
    <dgm:pt modelId="{F99C4ABD-7766-4747-A14B-CC5933334D22}" type="pres">
      <dgm:prSet presAssocID="{746705E3-F697-450C-A2D2-E0A7D7287B60}" presName="gear2dstNode" presStyleLbl="node1" presStyleIdx="1" presStyleCnt="3"/>
      <dgm:spPr/>
      <dgm:t>
        <a:bodyPr/>
        <a:lstStyle/>
        <a:p>
          <a:endParaRPr lang="ru-RU"/>
        </a:p>
      </dgm:t>
    </dgm:pt>
    <dgm:pt modelId="{56DE1808-B5FB-4540-8550-EE946F483F86}" type="pres">
      <dgm:prSet presAssocID="{7A9094AA-97D0-4445-8ADD-768B034E56B3}" presName="gear3" presStyleLbl="node1" presStyleIdx="2" presStyleCnt="3" custScaleX="161865" custScaleY="152044" custLinFactNeighborX="80784" custLinFactNeighborY="7431"/>
      <dgm:spPr/>
      <dgm:t>
        <a:bodyPr/>
        <a:lstStyle/>
        <a:p>
          <a:endParaRPr lang="ru-RU"/>
        </a:p>
      </dgm:t>
    </dgm:pt>
    <dgm:pt modelId="{31B91256-1884-4159-A0B4-693D5C86CD47}" type="pres">
      <dgm:prSet presAssocID="{7A9094AA-97D0-4445-8ADD-768B034E56B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E6215-D794-432B-A8F9-B58B5E1C1559}" type="pres">
      <dgm:prSet presAssocID="{7A9094AA-97D0-4445-8ADD-768B034E56B3}" presName="gear3srcNode" presStyleLbl="node1" presStyleIdx="2" presStyleCnt="3"/>
      <dgm:spPr/>
      <dgm:t>
        <a:bodyPr/>
        <a:lstStyle/>
        <a:p>
          <a:endParaRPr lang="ru-RU"/>
        </a:p>
      </dgm:t>
    </dgm:pt>
    <dgm:pt modelId="{D27B488C-39D2-4E4E-A839-4A9ED548E434}" type="pres">
      <dgm:prSet presAssocID="{7A9094AA-97D0-4445-8ADD-768B034E56B3}" presName="gear3dstNode" presStyleLbl="node1" presStyleIdx="2" presStyleCnt="3"/>
      <dgm:spPr/>
      <dgm:t>
        <a:bodyPr/>
        <a:lstStyle/>
        <a:p>
          <a:endParaRPr lang="ru-RU"/>
        </a:p>
      </dgm:t>
    </dgm:pt>
    <dgm:pt modelId="{DCB2DC19-0DD4-41C2-9375-5B1A4504ADBD}" type="pres">
      <dgm:prSet presAssocID="{7838FF34-AC7B-41C3-978E-1B2F4F019DF3}" presName="connector1" presStyleLbl="sibTrans2D1" presStyleIdx="0" presStyleCnt="3" custAng="0" custScaleY="62338" custLinFactNeighborX="-32903" custLinFactNeighborY="-30777"/>
      <dgm:spPr/>
      <dgm:t>
        <a:bodyPr/>
        <a:lstStyle/>
        <a:p>
          <a:endParaRPr lang="ru-RU"/>
        </a:p>
      </dgm:t>
    </dgm:pt>
    <dgm:pt modelId="{26B62523-07DF-433A-95A9-7C139B839B3C}" type="pres">
      <dgm:prSet presAssocID="{034D4220-5EB3-4BDE-9D5E-0E980D06AA55}" presName="connector2" presStyleLbl="sibTrans2D1" presStyleIdx="1" presStyleCnt="3" custAng="2193094" custLinFactNeighborX="-68566" custLinFactNeighborY="21551"/>
      <dgm:spPr/>
      <dgm:t>
        <a:bodyPr/>
        <a:lstStyle/>
        <a:p>
          <a:endParaRPr lang="ru-RU"/>
        </a:p>
      </dgm:t>
    </dgm:pt>
    <dgm:pt modelId="{C6C55F35-DA5D-4A41-AC9B-9AF3517DE31A}" type="pres">
      <dgm:prSet presAssocID="{AA30F2C6-348D-437F-8757-6894B5666EED}" presName="connector3" presStyleLbl="sibTrans2D1" presStyleIdx="2" presStyleCnt="3" custAng="3415369" custScaleX="81323" custScaleY="125903" custLinFactNeighborX="32746" custLinFactNeighborY="7363"/>
      <dgm:spPr/>
      <dgm:t>
        <a:bodyPr/>
        <a:lstStyle/>
        <a:p>
          <a:endParaRPr lang="ru-RU"/>
        </a:p>
      </dgm:t>
    </dgm:pt>
  </dgm:ptLst>
  <dgm:cxnLst>
    <dgm:cxn modelId="{0CA0BC86-57E9-484C-8928-A29DF39803FA}" type="presOf" srcId="{AA30F2C6-348D-437F-8757-6894B5666EED}" destId="{C6C55F35-DA5D-4A41-AC9B-9AF3517DE31A}" srcOrd="0" destOrd="0" presId="urn:microsoft.com/office/officeart/2005/8/layout/gear1"/>
    <dgm:cxn modelId="{25F34395-4F0F-4549-A7D2-17FEE352662F}" type="presOf" srcId="{13973475-9C9A-4DB3-A771-FF6CD921D0D8}" destId="{0043F4B5-47AF-4EAB-A7FE-EB1B3B863DE0}" srcOrd="2" destOrd="0" presId="urn:microsoft.com/office/officeart/2005/8/layout/gear1"/>
    <dgm:cxn modelId="{2C9DF27C-46FA-4B79-B2A4-B9DA5AEB6268}" type="presOf" srcId="{746705E3-F697-450C-A2D2-E0A7D7287B60}" destId="{25E6775C-8F0B-47C8-9EBF-BD6B05E3CFB7}" srcOrd="1" destOrd="0" presId="urn:microsoft.com/office/officeart/2005/8/layout/gear1"/>
    <dgm:cxn modelId="{EC712778-0D59-4CF2-99D3-39C03485ED20}" type="presOf" srcId="{746705E3-F697-450C-A2D2-E0A7D7287B60}" destId="{6F88DCAC-3BF8-4A0B-A6B7-CAC8D617FE30}" srcOrd="0" destOrd="0" presId="urn:microsoft.com/office/officeart/2005/8/layout/gear1"/>
    <dgm:cxn modelId="{76D9A706-CDF3-47DA-B8D4-9EFAE39444EF}" srcId="{E70E317A-B666-4AB0-997A-54F975E1D645}" destId="{7A9094AA-97D0-4445-8ADD-768B034E56B3}" srcOrd="2" destOrd="0" parTransId="{593DCBD8-AD42-4E1B-9A77-33C5DDD305DE}" sibTransId="{AA30F2C6-348D-437F-8757-6894B5666EED}"/>
    <dgm:cxn modelId="{E6607334-5ED7-4715-9CE9-34BA49745CB2}" srcId="{E70E317A-B666-4AB0-997A-54F975E1D645}" destId="{13973475-9C9A-4DB3-A771-FF6CD921D0D8}" srcOrd="0" destOrd="0" parTransId="{684F8BC4-C4E4-4FD9-BCC3-5DCDE4891E5F}" sibTransId="{7838FF34-AC7B-41C3-978E-1B2F4F019DF3}"/>
    <dgm:cxn modelId="{EB0F7915-F431-4D15-8DD0-83008DDF7A8F}" type="presOf" srcId="{034D4220-5EB3-4BDE-9D5E-0E980D06AA55}" destId="{26B62523-07DF-433A-95A9-7C139B839B3C}" srcOrd="0" destOrd="0" presId="urn:microsoft.com/office/officeart/2005/8/layout/gear1"/>
    <dgm:cxn modelId="{273E4AC8-2DB0-4BBD-B1BF-23EF0C389C26}" type="presOf" srcId="{7A9094AA-97D0-4445-8ADD-768B034E56B3}" destId="{56DE1808-B5FB-4540-8550-EE946F483F86}" srcOrd="0" destOrd="0" presId="urn:microsoft.com/office/officeart/2005/8/layout/gear1"/>
    <dgm:cxn modelId="{B0054AE2-8848-4F76-8E6C-366B4BD67DE5}" type="presOf" srcId="{746705E3-F697-450C-A2D2-E0A7D7287B60}" destId="{F99C4ABD-7766-4747-A14B-CC5933334D22}" srcOrd="2" destOrd="0" presId="urn:microsoft.com/office/officeart/2005/8/layout/gear1"/>
    <dgm:cxn modelId="{DC195F64-014B-41A4-8F32-B52D2F50A567}" type="presOf" srcId="{E70E317A-B666-4AB0-997A-54F975E1D645}" destId="{3BEFCEE3-08D3-4ED6-B0DC-C36742EF3493}" srcOrd="0" destOrd="0" presId="urn:microsoft.com/office/officeart/2005/8/layout/gear1"/>
    <dgm:cxn modelId="{9003A850-D009-4FE9-9727-0D35B9CBA2B8}" type="presOf" srcId="{13973475-9C9A-4DB3-A771-FF6CD921D0D8}" destId="{54BA7DE7-7627-413D-9E8F-16B118D01294}" srcOrd="0" destOrd="0" presId="urn:microsoft.com/office/officeart/2005/8/layout/gear1"/>
    <dgm:cxn modelId="{FEA1E029-AC17-4044-A177-58D6C3618FAC}" type="presOf" srcId="{7A9094AA-97D0-4445-8ADD-768B034E56B3}" destId="{A6AE6215-D794-432B-A8F9-B58B5E1C1559}" srcOrd="2" destOrd="0" presId="urn:microsoft.com/office/officeart/2005/8/layout/gear1"/>
    <dgm:cxn modelId="{91E6DB96-0F7A-4C42-AB63-2BDC79ED0F4C}" srcId="{E70E317A-B666-4AB0-997A-54F975E1D645}" destId="{746705E3-F697-450C-A2D2-E0A7D7287B60}" srcOrd="1" destOrd="0" parTransId="{9D868BB0-2A91-430F-BE12-03FFB3FF0CCF}" sibTransId="{034D4220-5EB3-4BDE-9D5E-0E980D06AA55}"/>
    <dgm:cxn modelId="{FCEFA4B6-BAD6-4A6C-A586-FACE29EDE260}" type="presOf" srcId="{7A9094AA-97D0-4445-8ADD-768B034E56B3}" destId="{D27B488C-39D2-4E4E-A839-4A9ED548E434}" srcOrd="3" destOrd="0" presId="urn:microsoft.com/office/officeart/2005/8/layout/gear1"/>
    <dgm:cxn modelId="{7BA7B8E7-F6CE-47A1-89C5-6F4B6E187516}" type="presOf" srcId="{7A9094AA-97D0-4445-8ADD-768B034E56B3}" destId="{31B91256-1884-4159-A0B4-693D5C86CD47}" srcOrd="1" destOrd="0" presId="urn:microsoft.com/office/officeart/2005/8/layout/gear1"/>
    <dgm:cxn modelId="{3D645E0A-579B-4FC7-9943-0E68E6A8451E}" type="presOf" srcId="{7838FF34-AC7B-41C3-978E-1B2F4F019DF3}" destId="{DCB2DC19-0DD4-41C2-9375-5B1A4504ADBD}" srcOrd="0" destOrd="0" presId="urn:microsoft.com/office/officeart/2005/8/layout/gear1"/>
    <dgm:cxn modelId="{F03B845A-0FCD-493F-9DE4-437A97A6000E}" type="presOf" srcId="{13973475-9C9A-4DB3-A771-FF6CD921D0D8}" destId="{8B1ACE8F-9730-4F2A-9B1A-10AF2B0291E2}" srcOrd="1" destOrd="0" presId="urn:microsoft.com/office/officeart/2005/8/layout/gear1"/>
    <dgm:cxn modelId="{A0D45BE8-F4B4-4E1C-842F-820161D2161B}" type="presParOf" srcId="{3BEFCEE3-08D3-4ED6-B0DC-C36742EF3493}" destId="{54BA7DE7-7627-413D-9E8F-16B118D01294}" srcOrd="0" destOrd="0" presId="urn:microsoft.com/office/officeart/2005/8/layout/gear1"/>
    <dgm:cxn modelId="{6E14D01D-5C6C-4CD9-BFE0-E8BA8F920C5E}" type="presParOf" srcId="{3BEFCEE3-08D3-4ED6-B0DC-C36742EF3493}" destId="{8B1ACE8F-9730-4F2A-9B1A-10AF2B0291E2}" srcOrd="1" destOrd="0" presId="urn:microsoft.com/office/officeart/2005/8/layout/gear1"/>
    <dgm:cxn modelId="{BE933D5F-9BEB-438B-B711-02862FBBB017}" type="presParOf" srcId="{3BEFCEE3-08D3-4ED6-B0DC-C36742EF3493}" destId="{0043F4B5-47AF-4EAB-A7FE-EB1B3B863DE0}" srcOrd="2" destOrd="0" presId="urn:microsoft.com/office/officeart/2005/8/layout/gear1"/>
    <dgm:cxn modelId="{2F4199A8-1D2B-4C9A-AAEF-92E6BC598AED}" type="presParOf" srcId="{3BEFCEE3-08D3-4ED6-B0DC-C36742EF3493}" destId="{6F88DCAC-3BF8-4A0B-A6B7-CAC8D617FE30}" srcOrd="3" destOrd="0" presId="urn:microsoft.com/office/officeart/2005/8/layout/gear1"/>
    <dgm:cxn modelId="{07917ED0-BBD6-43AB-8267-5EB61DBCA24C}" type="presParOf" srcId="{3BEFCEE3-08D3-4ED6-B0DC-C36742EF3493}" destId="{25E6775C-8F0B-47C8-9EBF-BD6B05E3CFB7}" srcOrd="4" destOrd="0" presId="urn:microsoft.com/office/officeart/2005/8/layout/gear1"/>
    <dgm:cxn modelId="{A7D28462-1A95-4F8E-93B0-8C720294CE05}" type="presParOf" srcId="{3BEFCEE3-08D3-4ED6-B0DC-C36742EF3493}" destId="{F99C4ABD-7766-4747-A14B-CC5933334D22}" srcOrd="5" destOrd="0" presId="urn:microsoft.com/office/officeart/2005/8/layout/gear1"/>
    <dgm:cxn modelId="{9673F97F-809B-4B87-A3A5-8251A53F6017}" type="presParOf" srcId="{3BEFCEE3-08D3-4ED6-B0DC-C36742EF3493}" destId="{56DE1808-B5FB-4540-8550-EE946F483F86}" srcOrd="6" destOrd="0" presId="urn:microsoft.com/office/officeart/2005/8/layout/gear1"/>
    <dgm:cxn modelId="{200510EC-CF18-4390-8F7A-C2435E49F01E}" type="presParOf" srcId="{3BEFCEE3-08D3-4ED6-B0DC-C36742EF3493}" destId="{31B91256-1884-4159-A0B4-693D5C86CD47}" srcOrd="7" destOrd="0" presId="urn:microsoft.com/office/officeart/2005/8/layout/gear1"/>
    <dgm:cxn modelId="{09070A3C-230B-4E39-96DD-D581057E9CFE}" type="presParOf" srcId="{3BEFCEE3-08D3-4ED6-B0DC-C36742EF3493}" destId="{A6AE6215-D794-432B-A8F9-B58B5E1C1559}" srcOrd="8" destOrd="0" presId="urn:microsoft.com/office/officeart/2005/8/layout/gear1"/>
    <dgm:cxn modelId="{CE97E2C3-288C-4094-8DBB-CE1EB6FD1138}" type="presParOf" srcId="{3BEFCEE3-08D3-4ED6-B0DC-C36742EF3493}" destId="{D27B488C-39D2-4E4E-A839-4A9ED548E434}" srcOrd="9" destOrd="0" presId="urn:microsoft.com/office/officeart/2005/8/layout/gear1"/>
    <dgm:cxn modelId="{88BB8A16-95F0-43EC-81B3-963241278C61}" type="presParOf" srcId="{3BEFCEE3-08D3-4ED6-B0DC-C36742EF3493}" destId="{DCB2DC19-0DD4-41C2-9375-5B1A4504ADBD}" srcOrd="10" destOrd="0" presId="urn:microsoft.com/office/officeart/2005/8/layout/gear1"/>
    <dgm:cxn modelId="{72E50C9F-4030-43E7-AC82-70D88FA14E5C}" type="presParOf" srcId="{3BEFCEE3-08D3-4ED6-B0DC-C36742EF3493}" destId="{26B62523-07DF-433A-95A9-7C139B839B3C}" srcOrd="11" destOrd="0" presId="urn:microsoft.com/office/officeart/2005/8/layout/gear1"/>
    <dgm:cxn modelId="{52FD6B60-246B-424D-BED5-4E14090E1B3F}" type="presParOf" srcId="{3BEFCEE3-08D3-4ED6-B0DC-C36742EF3493}" destId="{C6C55F35-DA5D-4A41-AC9B-9AF3517DE31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6FF6B97-140C-4337-BE12-759200DC8C09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358CA3D-8572-41B2-9A56-4A72FC0B5E7E}">
      <dgm:prSet phldrT="[Текст]"/>
      <dgm:spPr/>
      <dgm:t>
        <a:bodyPr/>
        <a:lstStyle/>
        <a:p>
          <a:r>
            <a:rPr lang="ru-RU" dirty="0" smtClean="0"/>
            <a:t>МЕТА : </a:t>
          </a:r>
          <a:endParaRPr lang="ru-RU" dirty="0"/>
        </a:p>
      </dgm:t>
    </dgm:pt>
    <dgm:pt modelId="{2E1DFBA2-F00B-48FB-9A26-0C1D87226413}" type="parTrans" cxnId="{26DDF7A9-27A3-4E85-A01B-63C5BF5BFB7E}">
      <dgm:prSet/>
      <dgm:spPr/>
      <dgm:t>
        <a:bodyPr/>
        <a:lstStyle/>
        <a:p>
          <a:endParaRPr lang="ru-RU"/>
        </a:p>
      </dgm:t>
    </dgm:pt>
    <dgm:pt modelId="{A717C084-E9CB-4390-8BB4-464BDA8F781B}" type="sibTrans" cxnId="{26DDF7A9-27A3-4E85-A01B-63C5BF5BFB7E}">
      <dgm:prSet/>
      <dgm:spPr/>
      <dgm:t>
        <a:bodyPr/>
        <a:lstStyle/>
        <a:p>
          <a:endParaRPr lang="ru-RU"/>
        </a:p>
      </dgm:t>
    </dgm:pt>
    <dgm:pt modelId="{E91948A8-B506-4470-8AFC-60744A1AD8E5}">
      <dgm:prSet phldrT="[Текст]" custT="1"/>
      <dgm:spPr/>
      <dgm:t>
        <a:bodyPr/>
        <a:lstStyle/>
        <a:p>
          <a:r>
            <a:rPr lang="ru-RU" sz="1600" dirty="0" err="1" smtClean="0"/>
            <a:t>виявлення</a:t>
          </a:r>
          <a:r>
            <a:rPr lang="ru-RU" sz="1600" dirty="0" smtClean="0"/>
            <a:t>, </a:t>
          </a:r>
          <a:r>
            <a:rPr lang="ru-RU" sz="1600" dirty="0" err="1" smtClean="0"/>
            <a:t>підтримка</a:t>
          </a:r>
          <a:r>
            <a:rPr lang="ru-RU" sz="1600" dirty="0" smtClean="0"/>
            <a:t> та </a:t>
          </a:r>
          <a:r>
            <a:rPr lang="ru-RU" sz="1600" dirty="0" err="1" smtClean="0"/>
            <a:t>розвиток</a:t>
          </a:r>
          <a:r>
            <a:rPr lang="ru-RU" sz="1600" dirty="0" smtClean="0"/>
            <a:t> </a:t>
          </a:r>
          <a:r>
            <a:rPr lang="ru-RU" sz="1600" dirty="0" err="1" smtClean="0"/>
            <a:t>індивідуальних</a:t>
          </a:r>
          <a:r>
            <a:rPr lang="ru-RU" sz="1600" dirty="0" smtClean="0"/>
            <a:t> </a:t>
          </a:r>
          <a:r>
            <a:rPr lang="ru-RU" sz="1600" dirty="0" err="1" smtClean="0"/>
            <a:t>здібностей</a:t>
          </a:r>
          <a:r>
            <a:rPr lang="ru-RU" sz="1600" dirty="0" smtClean="0"/>
            <a:t> </a:t>
          </a:r>
          <a:r>
            <a:rPr lang="ru-RU" sz="1600" dirty="0" err="1" smtClean="0"/>
            <a:t>та</a:t>
          </a:r>
          <a:r>
            <a:rPr lang="ru-RU" sz="1600" dirty="0" smtClean="0"/>
            <a:t> </a:t>
          </a:r>
          <a:r>
            <a:rPr lang="ru-RU" sz="1600" dirty="0" err="1" smtClean="0"/>
            <a:t>нахилів</a:t>
          </a:r>
          <a:r>
            <a:rPr lang="ru-RU" sz="1600" dirty="0" smtClean="0"/>
            <a:t> </a:t>
          </a:r>
          <a:r>
            <a:rPr lang="ru-RU" sz="1600" dirty="0" err="1" smtClean="0"/>
            <a:t>учнів</a:t>
          </a:r>
          <a:r>
            <a:rPr lang="ru-RU" sz="1600" dirty="0" smtClean="0"/>
            <a:t> </a:t>
          </a:r>
          <a:r>
            <a:rPr lang="ru-RU" sz="1600" dirty="0" err="1" smtClean="0"/>
            <a:t>молодшого</a:t>
          </a:r>
          <a:r>
            <a:rPr lang="ru-RU" sz="1600" dirty="0" smtClean="0"/>
            <a:t> </a:t>
          </a:r>
          <a:r>
            <a:rPr lang="ru-RU" sz="1600" dirty="0" err="1" smtClean="0"/>
            <a:t>шкільного</a:t>
          </a:r>
          <a:r>
            <a:rPr lang="ru-RU" sz="1600" dirty="0" smtClean="0"/>
            <a:t> </a:t>
          </a:r>
          <a:r>
            <a:rPr lang="ru-RU" sz="1600" dirty="0" err="1" smtClean="0"/>
            <a:t>віку</a:t>
          </a:r>
          <a:r>
            <a:rPr lang="ru-RU" sz="1600" dirty="0" smtClean="0"/>
            <a:t>. </a:t>
          </a:r>
          <a:endParaRPr lang="ru-RU" sz="1600" dirty="0"/>
        </a:p>
      </dgm:t>
    </dgm:pt>
    <dgm:pt modelId="{7E18BAC8-2BA7-44ED-9529-1BC4C76B902C}" type="parTrans" cxnId="{FDBA3320-E805-4723-B583-D1AACD9B1C85}">
      <dgm:prSet/>
      <dgm:spPr/>
      <dgm:t>
        <a:bodyPr/>
        <a:lstStyle/>
        <a:p>
          <a:endParaRPr lang="ru-RU"/>
        </a:p>
      </dgm:t>
    </dgm:pt>
    <dgm:pt modelId="{E461A05A-6E7B-4A41-B8E5-11BB24B1AACE}" type="sibTrans" cxnId="{FDBA3320-E805-4723-B583-D1AACD9B1C85}">
      <dgm:prSet/>
      <dgm:spPr/>
      <dgm:t>
        <a:bodyPr/>
        <a:lstStyle/>
        <a:p>
          <a:endParaRPr lang="ru-RU"/>
        </a:p>
      </dgm:t>
    </dgm:pt>
    <dgm:pt modelId="{188ED76D-B08D-4283-9BA6-168D5864E3C5}">
      <dgm:prSet phldrT="[Текст]"/>
      <dgm:spPr/>
      <dgm:t>
        <a:bodyPr/>
        <a:lstStyle/>
        <a:p>
          <a:r>
            <a:rPr lang="ru-RU" dirty="0" err="1" smtClean="0"/>
            <a:t>забезпечити</a:t>
          </a:r>
          <a:r>
            <a:rPr lang="ru-RU" dirty="0" smtClean="0"/>
            <a:t> </a:t>
          </a:r>
          <a:r>
            <a:rPr lang="ru-RU" dirty="0" err="1" smtClean="0"/>
            <a:t>процес</a:t>
          </a:r>
          <a:r>
            <a:rPr lang="ru-RU" dirty="0" smtClean="0"/>
            <a:t> </a:t>
          </a:r>
          <a:r>
            <a:rPr lang="ru-RU" dirty="0" err="1" smtClean="0"/>
            <a:t>визначення</a:t>
          </a:r>
          <a:r>
            <a:rPr lang="ru-RU" dirty="0" smtClean="0"/>
            <a:t> </a:t>
          </a:r>
          <a:r>
            <a:rPr lang="ru-RU" dirty="0" err="1" smtClean="0"/>
            <a:t>нахилів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здібностей</a:t>
          </a:r>
          <a:r>
            <a:rPr lang="ru-RU" dirty="0" smtClean="0"/>
            <a:t> </a:t>
          </a:r>
          <a:r>
            <a:rPr lang="ru-RU" dirty="0" err="1" smtClean="0"/>
            <a:t>молодших</a:t>
          </a:r>
          <a:r>
            <a:rPr lang="ru-RU" dirty="0" smtClean="0"/>
            <a:t> </a:t>
          </a:r>
          <a:r>
            <a:rPr lang="ru-RU" dirty="0" err="1" smtClean="0"/>
            <a:t>школярів</a:t>
          </a:r>
          <a:r>
            <a:rPr lang="ru-RU" dirty="0" smtClean="0"/>
            <a:t> </a:t>
          </a:r>
          <a:r>
            <a:rPr lang="ru-RU" dirty="0" err="1" smtClean="0"/>
            <a:t>діагностичним</a:t>
          </a:r>
          <a:r>
            <a:rPr lang="ru-RU" dirty="0" smtClean="0"/>
            <a:t> </a:t>
          </a:r>
          <a:r>
            <a:rPr lang="ru-RU" dirty="0" err="1" smtClean="0"/>
            <a:t>інструментарієм</a:t>
          </a:r>
          <a:r>
            <a:rPr lang="ru-RU" dirty="0" smtClean="0"/>
            <a:t>;</a:t>
          </a:r>
          <a:endParaRPr lang="ru-RU" dirty="0"/>
        </a:p>
      </dgm:t>
    </dgm:pt>
    <dgm:pt modelId="{D5CC9F00-065F-4ED7-A94E-101ED6D6EA65}" type="parTrans" cxnId="{09C00C6A-B0C8-4AC1-991E-0C1F9341904E}">
      <dgm:prSet/>
      <dgm:spPr/>
      <dgm:t>
        <a:bodyPr/>
        <a:lstStyle/>
        <a:p>
          <a:endParaRPr lang="ru-RU"/>
        </a:p>
      </dgm:t>
    </dgm:pt>
    <dgm:pt modelId="{D94BDAB8-9317-4E23-AA73-928612920DB8}" type="sibTrans" cxnId="{09C00C6A-B0C8-4AC1-991E-0C1F9341904E}">
      <dgm:prSet/>
      <dgm:spPr/>
      <dgm:t>
        <a:bodyPr/>
        <a:lstStyle/>
        <a:p>
          <a:endParaRPr lang="ru-RU"/>
        </a:p>
      </dgm:t>
    </dgm:pt>
    <dgm:pt modelId="{25A2F580-9939-4E67-801F-6151B23B5C79}">
      <dgm:prSet phldrT="[Текст]"/>
      <dgm:spPr/>
      <dgm:t>
        <a:bodyPr/>
        <a:lstStyle/>
        <a:p>
          <a:r>
            <a:rPr lang="ru-RU" dirty="0" err="1" smtClean="0"/>
            <a:t>створити</a:t>
          </a:r>
          <a:r>
            <a:rPr lang="ru-RU" dirty="0" smtClean="0"/>
            <a:t> </a:t>
          </a:r>
          <a:r>
            <a:rPr lang="ru-RU" dirty="0" err="1" smtClean="0"/>
            <a:t>сприятливий</a:t>
          </a:r>
          <a:r>
            <a:rPr lang="ru-RU" dirty="0" smtClean="0"/>
            <a:t> </a:t>
          </a:r>
          <a:r>
            <a:rPr lang="ru-RU" dirty="0" err="1" smtClean="0"/>
            <a:t>психологічний</a:t>
          </a:r>
          <a:r>
            <a:rPr lang="ru-RU" dirty="0" smtClean="0"/>
            <a:t> </a:t>
          </a:r>
          <a:r>
            <a:rPr lang="ru-RU" dirty="0" err="1" smtClean="0"/>
            <a:t>мікроклімат</a:t>
          </a:r>
          <a:r>
            <a:rPr lang="ru-RU" dirty="0" smtClean="0"/>
            <a:t> для </a:t>
          </a:r>
          <a:r>
            <a:rPr lang="ru-RU" dirty="0" err="1" smtClean="0"/>
            <a:t>реалізації</a:t>
          </a:r>
          <a:r>
            <a:rPr lang="ru-RU" dirty="0" smtClean="0"/>
            <a:t> </a:t>
          </a:r>
          <a:r>
            <a:rPr lang="ru-RU" dirty="0" err="1" smtClean="0"/>
            <a:t>суб'єкт-суб'єктних</a:t>
          </a:r>
          <a:r>
            <a:rPr lang="ru-RU" dirty="0" smtClean="0"/>
            <a:t> </a:t>
          </a:r>
          <a:r>
            <a:rPr lang="ru-RU" dirty="0" err="1" smtClean="0"/>
            <a:t>відносин</a:t>
          </a:r>
          <a:r>
            <a:rPr lang="ru-RU" dirty="0" smtClean="0"/>
            <a:t> у </a:t>
          </a:r>
          <a:r>
            <a:rPr lang="ru-RU" dirty="0" err="1" smtClean="0"/>
            <a:t>навчально-виховному</a:t>
          </a:r>
          <a:r>
            <a:rPr lang="ru-RU" dirty="0" smtClean="0"/>
            <a:t> </a:t>
          </a:r>
          <a:r>
            <a:rPr lang="ru-RU" dirty="0" err="1" smtClean="0"/>
            <a:t>процесі</a:t>
          </a:r>
          <a:r>
            <a:rPr lang="ru-RU" dirty="0" smtClean="0"/>
            <a:t>.</a:t>
          </a:r>
          <a:endParaRPr lang="ru-RU" dirty="0"/>
        </a:p>
      </dgm:t>
    </dgm:pt>
    <dgm:pt modelId="{7632203A-6DC4-4BF7-A60B-8E48D605BED8}" type="parTrans" cxnId="{9975AC06-6099-417C-97F0-A4BC870BB147}">
      <dgm:prSet/>
      <dgm:spPr/>
      <dgm:t>
        <a:bodyPr/>
        <a:lstStyle/>
        <a:p>
          <a:endParaRPr lang="ru-RU"/>
        </a:p>
      </dgm:t>
    </dgm:pt>
    <dgm:pt modelId="{EA7E9AA0-64A7-42DA-844B-7EDBEBF6B1D6}" type="sibTrans" cxnId="{9975AC06-6099-417C-97F0-A4BC870BB147}">
      <dgm:prSet/>
      <dgm:spPr/>
      <dgm:t>
        <a:bodyPr/>
        <a:lstStyle/>
        <a:p>
          <a:endParaRPr lang="ru-RU"/>
        </a:p>
      </dgm:t>
    </dgm:pt>
    <dgm:pt modelId="{46F06545-B7E3-446D-B76F-1E495764CD8B}">
      <dgm:prSet/>
      <dgm:spPr/>
      <dgm:t>
        <a:bodyPr/>
        <a:lstStyle/>
        <a:p>
          <a:r>
            <a:rPr lang="ru-RU" dirty="0" smtClean="0"/>
            <a:t> ЗАВДАННЯ :</a:t>
          </a:r>
          <a:endParaRPr lang="ru-RU" dirty="0"/>
        </a:p>
      </dgm:t>
    </dgm:pt>
    <dgm:pt modelId="{BB1FE6A2-2505-415A-BB9E-783589B085BB}" type="parTrans" cxnId="{E1C94A6A-77A2-4BA7-8CFF-3A5142BE44FD}">
      <dgm:prSet/>
      <dgm:spPr/>
      <dgm:t>
        <a:bodyPr/>
        <a:lstStyle/>
        <a:p>
          <a:endParaRPr lang="ru-RU"/>
        </a:p>
      </dgm:t>
    </dgm:pt>
    <dgm:pt modelId="{858A23D7-FE27-48A2-BE6A-35BE9DEB2C12}" type="sibTrans" cxnId="{E1C94A6A-77A2-4BA7-8CFF-3A5142BE44FD}">
      <dgm:prSet/>
      <dgm:spPr/>
      <dgm:t>
        <a:bodyPr/>
        <a:lstStyle/>
        <a:p>
          <a:endParaRPr lang="ru-RU"/>
        </a:p>
      </dgm:t>
    </dgm:pt>
    <dgm:pt modelId="{D891BBF3-E552-4266-992A-8D87FACB0944}">
      <dgm:prSet phldrT="[Текст]"/>
      <dgm:spPr/>
      <dgm:t>
        <a:bodyPr/>
        <a:lstStyle/>
        <a:p>
          <a:r>
            <a:rPr lang="ru-RU" dirty="0" err="1" smtClean="0"/>
            <a:t>налагодити</a:t>
          </a:r>
          <a:r>
            <a:rPr lang="ru-RU" dirty="0" smtClean="0"/>
            <a:t> </a:t>
          </a:r>
          <a:r>
            <a:rPr lang="ru-RU" dirty="0" err="1" smtClean="0"/>
            <a:t>систематичну</a:t>
          </a:r>
          <a:r>
            <a:rPr lang="ru-RU" dirty="0" smtClean="0"/>
            <a:t> </a:t>
          </a:r>
          <a:r>
            <a:rPr lang="ru-RU" dirty="0" err="1" smtClean="0"/>
            <a:t>організацію</a:t>
          </a:r>
          <a:r>
            <a:rPr lang="ru-RU" dirty="0" smtClean="0"/>
            <a:t> </a:t>
          </a:r>
          <a:r>
            <a:rPr lang="ru-RU" dirty="0" err="1" smtClean="0"/>
            <a:t>роботи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вивчення</a:t>
          </a:r>
          <a:r>
            <a:rPr lang="ru-RU" dirty="0" smtClean="0"/>
            <a:t> </a:t>
          </a:r>
          <a:r>
            <a:rPr lang="ru-RU" dirty="0" err="1" smtClean="0"/>
            <a:t>індивідуальних</a:t>
          </a:r>
          <a:r>
            <a:rPr lang="ru-RU" dirty="0" smtClean="0"/>
            <a:t> </a:t>
          </a:r>
          <a:r>
            <a:rPr lang="ru-RU" dirty="0" err="1" smtClean="0"/>
            <a:t>нахилів</a:t>
          </a:r>
          <a:r>
            <a:rPr lang="ru-RU" dirty="0" smtClean="0"/>
            <a:t> та </a:t>
          </a:r>
          <a:r>
            <a:rPr lang="ru-RU" dirty="0" err="1" smtClean="0"/>
            <a:t>здібностей</a:t>
          </a:r>
          <a:r>
            <a:rPr lang="ru-RU" dirty="0" smtClean="0"/>
            <a:t> </a:t>
          </a:r>
          <a:r>
            <a:rPr lang="ru-RU" dirty="0" err="1" smtClean="0"/>
            <a:t>учнів</a:t>
          </a:r>
          <a:r>
            <a:rPr lang="ru-RU" dirty="0" smtClean="0"/>
            <a:t> </a:t>
          </a:r>
          <a:r>
            <a:rPr lang="ru-RU" dirty="0" err="1" smtClean="0"/>
            <a:t>молодших</a:t>
          </a:r>
          <a:r>
            <a:rPr lang="ru-RU" dirty="0" smtClean="0"/>
            <a:t> </a:t>
          </a:r>
          <a:r>
            <a:rPr lang="ru-RU" dirty="0" err="1" smtClean="0"/>
            <a:t>класів</a:t>
          </a:r>
          <a:r>
            <a:rPr lang="ru-RU" dirty="0" smtClean="0"/>
            <a:t>;</a:t>
          </a:r>
          <a:endParaRPr lang="ru-RU" dirty="0"/>
        </a:p>
      </dgm:t>
    </dgm:pt>
    <dgm:pt modelId="{55263962-7314-4E1A-BDB6-D8E66B5DF3B9}" type="parTrans" cxnId="{4901D4A7-4E6B-478C-B301-85538B0B083B}">
      <dgm:prSet/>
      <dgm:spPr/>
      <dgm:t>
        <a:bodyPr/>
        <a:lstStyle/>
        <a:p>
          <a:endParaRPr lang="ru-RU"/>
        </a:p>
      </dgm:t>
    </dgm:pt>
    <dgm:pt modelId="{03591D26-3C84-40DE-9D2A-360E7F28D295}" type="sibTrans" cxnId="{4901D4A7-4E6B-478C-B301-85538B0B083B}">
      <dgm:prSet/>
      <dgm:spPr/>
      <dgm:t>
        <a:bodyPr/>
        <a:lstStyle/>
        <a:p>
          <a:endParaRPr lang="ru-RU"/>
        </a:p>
      </dgm:t>
    </dgm:pt>
    <dgm:pt modelId="{687B458B-19B9-484B-8C23-B684D201AC88}">
      <dgm:prSet phldrT="[Текст]"/>
      <dgm:spPr/>
      <dgm:t>
        <a:bodyPr/>
        <a:lstStyle/>
        <a:p>
          <a:r>
            <a:rPr lang="ru-RU" dirty="0" err="1" smtClean="0"/>
            <a:t>забезпечити</a:t>
          </a:r>
          <a:r>
            <a:rPr lang="ru-RU" dirty="0" smtClean="0"/>
            <a:t> </a:t>
          </a:r>
          <a:r>
            <a:rPr lang="ru-RU" dirty="0" err="1" smtClean="0"/>
            <a:t>умови</a:t>
          </a:r>
          <a:r>
            <a:rPr lang="ru-RU" dirty="0" smtClean="0"/>
            <a:t> для </a:t>
          </a:r>
          <a:r>
            <a:rPr lang="ru-RU" dirty="0" err="1" smtClean="0"/>
            <a:t>роботи</a:t>
          </a:r>
          <a:r>
            <a:rPr lang="ru-RU" dirty="0" smtClean="0"/>
            <a:t> </a:t>
          </a:r>
          <a:r>
            <a:rPr lang="ru-RU" dirty="0" err="1" smtClean="0"/>
            <a:t>учнів</a:t>
          </a:r>
          <a:r>
            <a:rPr lang="ru-RU" dirty="0" smtClean="0"/>
            <a:t> у </a:t>
          </a:r>
          <a:r>
            <a:rPr lang="ru-RU" dirty="0" err="1" smtClean="0"/>
            <a:t>різних</a:t>
          </a:r>
          <a:r>
            <a:rPr lang="ru-RU" dirty="0" smtClean="0"/>
            <a:t> видах </a:t>
          </a:r>
          <a:r>
            <a:rPr lang="ru-RU" dirty="0" err="1" smtClean="0"/>
            <a:t>творчої</a:t>
          </a:r>
          <a:r>
            <a:rPr lang="ru-RU" dirty="0" smtClean="0"/>
            <a:t> </a:t>
          </a:r>
          <a:r>
            <a:rPr lang="ru-RU" dirty="0" err="1" smtClean="0"/>
            <a:t>діяльності</a:t>
          </a:r>
          <a:r>
            <a:rPr lang="ru-RU" dirty="0" smtClean="0"/>
            <a:t>;</a:t>
          </a:r>
          <a:endParaRPr lang="ru-RU" dirty="0"/>
        </a:p>
      </dgm:t>
    </dgm:pt>
    <dgm:pt modelId="{AB109B89-AD54-4D65-B260-7D70AA665433}" type="parTrans" cxnId="{9687D5A5-F6B6-42AB-B738-9C9485329AAD}">
      <dgm:prSet/>
      <dgm:spPr/>
      <dgm:t>
        <a:bodyPr/>
        <a:lstStyle/>
        <a:p>
          <a:endParaRPr lang="ru-RU"/>
        </a:p>
      </dgm:t>
    </dgm:pt>
    <dgm:pt modelId="{343819DE-162C-4F7B-AEED-D17CC5B5A384}" type="sibTrans" cxnId="{9687D5A5-F6B6-42AB-B738-9C9485329AAD}">
      <dgm:prSet/>
      <dgm:spPr/>
      <dgm:t>
        <a:bodyPr/>
        <a:lstStyle/>
        <a:p>
          <a:endParaRPr lang="ru-RU"/>
        </a:p>
      </dgm:t>
    </dgm:pt>
    <dgm:pt modelId="{4599EBD1-CC95-4014-A954-E37BA504AB3F}" type="pres">
      <dgm:prSet presAssocID="{A6FF6B97-140C-4337-BE12-759200DC8C0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70D65F-65D1-48BD-80C2-1851551E7C84}" type="pres">
      <dgm:prSet presAssocID="{2358CA3D-8572-41B2-9A56-4A72FC0B5E7E}" presName="composite" presStyleCnt="0"/>
      <dgm:spPr/>
      <dgm:t>
        <a:bodyPr/>
        <a:lstStyle/>
        <a:p>
          <a:endParaRPr lang="ru-RU"/>
        </a:p>
      </dgm:t>
    </dgm:pt>
    <dgm:pt modelId="{6CB30786-9304-492C-A348-6A852D1D0688}" type="pres">
      <dgm:prSet presAssocID="{2358CA3D-8572-41B2-9A56-4A72FC0B5E7E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AAE05-348B-418B-BC17-0722E4E509E1}" type="pres">
      <dgm:prSet presAssocID="{2358CA3D-8572-41B2-9A56-4A72FC0B5E7E}" presName="descendantText" presStyleLbl="alignAcc1" presStyleIdx="0" presStyleCnt="2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48188-9750-42B8-864A-F747D5137AB7}" type="pres">
      <dgm:prSet presAssocID="{A717C084-E9CB-4390-8BB4-464BDA8F781B}" presName="sp" presStyleCnt="0"/>
      <dgm:spPr/>
      <dgm:t>
        <a:bodyPr/>
        <a:lstStyle/>
        <a:p>
          <a:endParaRPr lang="ru-RU"/>
        </a:p>
      </dgm:t>
    </dgm:pt>
    <dgm:pt modelId="{2043D293-9CB8-49B5-83CB-23EF4300D377}" type="pres">
      <dgm:prSet presAssocID="{46F06545-B7E3-446D-B76F-1E495764CD8B}" presName="composite" presStyleCnt="0"/>
      <dgm:spPr/>
      <dgm:t>
        <a:bodyPr/>
        <a:lstStyle/>
        <a:p>
          <a:endParaRPr lang="ru-RU"/>
        </a:p>
      </dgm:t>
    </dgm:pt>
    <dgm:pt modelId="{94A427EB-96F0-4C7F-816A-A3D530C648CD}" type="pres">
      <dgm:prSet presAssocID="{46F06545-B7E3-446D-B76F-1E495764CD8B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4F3B3-6CE4-491F-9E7C-A35C2EFDB4A9}" type="pres">
      <dgm:prSet presAssocID="{46F06545-B7E3-446D-B76F-1E495764CD8B}" presName="descendantText" presStyleLbl="alignAcc1" presStyleIdx="1" presStyleCnt="2" custScaleY="300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CA7069-D2B8-4995-A0EC-E7CC3FEE9544}" type="presOf" srcId="{188ED76D-B08D-4283-9BA6-168D5864E3C5}" destId="{8D54F3B3-6CE4-491F-9E7C-A35C2EFDB4A9}" srcOrd="0" destOrd="0" presId="urn:microsoft.com/office/officeart/2005/8/layout/chevron2"/>
    <dgm:cxn modelId="{E6E378F2-D51F-4728-A445-7ADF6A7C0782}" type="presOf" srcId="{46F06545-B7E3-446D-B76F-1E495764CD8B}" destId="{94A427EB-96F0-4C7F-816A-A3D530C648CD}" srcOrd="0" destOrd="0" presId="urn:microsoft.com/office/officeart/2005/8/layout/chevron2"/>
    <dgm:cxn modelId="{4901D4A7-4E6B-478C-B301-85538B0B083B}" srcId="{46F06545-B7E3-446D-B76F-1E495764CD8B}" destId="{D891BBF3-E552-4266-992A-8D87FACB0944}" srcOrd="1" destOrd="0" parTransId="{55263962-7314-4E1A-BDB6-D8E66B5DF3B9}" sibTransId="{03591D26-3C84-40DE-9D2A-360E7F28D295}"/>
    <dgm:cxn modelId="{E1C94A6A-77A2-4BA7-8CFF-3A5142BE44FD}" srcId="{A6FF6B97-140C-4337-BE12-759200DC8C09}" destId="{46F06545-B7E3-446D-B76F-1E495764CD8B}" srcOrd="1" destOrd="0" parTransId="{BB1FE6A2-2505-415A-BB9E-783589B085BB}" sibTransId="{858A23D7-FE27-48A2-BE6A-35BE9DEB2C12}"/>
    <dgm:cxn modelId="{9975AC06-6099-417C-97F0-A4BC870BB147}" srcId="{46F06545-B7E3-446D-B76F-1E495764CD8B}" destId="{25A2F580-9939-4E67-801F-6151B23B5C79}" srcOrd="3" destOrd="0" parTransId="{7632203A-6DC4-4BF7-A60B-8E48D605BED8}" sibTransId="{EA7E9AA0-64A7-42DA-844B-7EDBEBF6B1D6}"/>
    <dgm:cxn modelId="{F8FDF054-C4EA-4B3A-B1CA-8419278BB1C5}" type="presOf" srcId="{D891BBF3-E552-4266-992A-8D87FACB0944}" destId="{8D54F3B3-6CE4-491F-9E7C-A35C2EFDB4A9}" srcOrd="0" destOrd="1" presId="urn:microsoft.com/office/officeart/2005/8/layout/chevron2"/>
    <dgm:cxn modelId="{A11844B7-EB18-4FAE-8F57-050F7A2EEAD5}" type="presOf" srcId="{E91948A8-B506-4470-8AFC-60744A1AD8E5}" destId="{63DAAE05-348B-418B-BC17-0722E4E509E1}" srcOrd="0" destOrd="0" presId="urn:microsoft.com/office/officeart/2005/8/layout/chevron2"/>
    <dgm:cxn modelId="{A783178B-5BD5-4BC2-A23A-06F89639D017}" type="presOf" srcId="{2358CA3D-8572-41B2-9A56-4A72FC0B5E7E}" destId="{6CB30786-9304-492C-A348-6A852D1D0688}" srcOrd="0" destOrd="0" presId="urn:microsoft.com/office/officeart/2005/8/layout/chevron2"/>
    <dgm:cxn modelId="{CCAD98AD-4385-4BD5-976C-8500333B7BC9}" type="presOf" srcId="{25A2F580-9939-4E67-801F-6151B23B5C79}" destId="{8D54F3B3-6CE4-491F-9E7C-A35C2EFDB4A9}" srcOrd="0" destOrd="3" presId="urn:microsoft.com/office/officeart/2005/8/layout/chevron2"/>
    <dgm:cxn modelId="{26DDF7A9-27A3-4E85-A01B-63C5BF5BFB7E}" srcId="{A6FF6B97-140C-4337-BE12-759200DC8C09}" destId="{2358CA3D-8572-41B2-9A56-4A72FC0B5E7E}" srcOrd="0" destOrd="0" parTransId="{2E1DFBA2-F00B-48FB-9A26-0C1D87226413}" sibTransId="{A717C084-E9CB-4390-8BB4-464BDA8F781B}"/>
    <dgm:cxn modelId="{FDBA3320-E805-4723-B583-D1AACD9B1C85}" srcId="{2358CA3D-8572-41B2-9A56-4A72FC0B5E7E}" destId="{E91948A8-B506-4470-8AFC-60744A1AD8E5}" srcOrd="0" destOrd="0" parTransId="{7E18BAC8-2BA7-44ED-9529-1BC4C76B902C}" sibTransId="{E461A05A-6E7B-4A41-B8E5-11BB24B1AACE}"/>
    <dgm:cxn modelId="{7E4ACA81-CE6D-4EFA-90BE-312DA5102133}" type="presOf" srcId="{687B458B-19B9-484B-8C23-B684D201AC88}" destId="{8D54F3B3-6CE4-491F-9E7C-A35C2EFDB4A9}" srcOrd="0" destOrd="2" presId="urn:microsoft.com/office/officeart/2005/8/layout/chevron2"/>
    <dgm:cxn modelId="{09C00C6A-B0C8-4AC1-991E-0C1F9341904E}" srcId="{46F06545-B7E3-446D-B76F-1E495764CD8B}" destId="{188ED76D-B08D-4283-9BA6-168D5864E3C5}" srcOrd="0" destOrd="0" parTransId="{D5CC9F00-065F-4ED7-A94E-101ED6D6EA65}" sibTransId="{D94BDAB8-9317-4E23-AA73-928612920DB8}"/>
    <dgm:cxn modelId="{9687D5A5-F6B6-42AB-B738-9C9485329AAD}" srcId="{46F06545-B7E3-446D-B76F-1E495764CD8B}" destId="{687B458B-19B9-484B-8C23-B684D201AC88}" srcOrd="2" destOrd="0" parTransId="{AB109B89-AD54-4D65-B260-7D70AA665433}" sibTransId="{343819DE-162C-4F7B-AEED-D17CC5B5A384}"/>
    <dgm:cxn modelId="{4DBC7F37-579E-4CBC-BB78-70275B516DB6}" type="presOf" srcId="{A6FF6B97-140C-4337-BE12-759200DC8C09}" destId="{4599EBD1-CC95-4014-A954-E37BA504AB3F}" srcOrd="0" destOrd="0" presId="urn:microsoft.com/office/officeart/2005/8/layout/chevron2"/>
    <dgm:cxn modelId="{5703B217-8122-45C1-933D-AD93028B577A}" type="presParOf" srcId="{4599EBD1-CC95-4014-A954-E37BA504AB3F}" destId="{4970D65F-65D1-48BD-80C2-1851551E7C84}" srcOrd="0" destOrd="0" presId="urn:microsoft.com/office/officeart/2005/8/layout/chevron2"/>
    <dgm:cxn modelId="{CA909338-20CC-4E6E-8FBB-87D6A43F1031}" type="presParOf" srcId="{4970D65F-65D1-48BD-80C2-1851551E7C84}" destId="{6CB30786-9304-492C-A348-6A852D1D0688}" srcOrd="0" destOrd="0" presId="urn:microsoft.com/office/officeart/2005/8/layout/chevron2"/>
    <dgm:cxn modelId="{08D287DE-4C4D-483B-A5A7-94C12B57A116}" type="presParOf" srcId="{4970D65F-65D1-48BD-80C2-1851551E7C84}" destId="{63DAAE05-348B-418B-BC17-0722E4E509E1}" srcOrd="1" destOrd="0" presId="urn:microsoft.com/office/officeart/2005/8/layout/chevron2"/>
    <dgm:cxn modelId="{CCA68201-0871-4EA0-8717-36FE8ED3084B}" type="presParOf" srcId="{4599EBD1-CC95-4014-A954-E37BA504AB3F}" destId="{70F48188-9750-42B8-864A-F747D5137AB7}" srcOrd="1" destOrd="0" presId="urn:microsoft.com/office/officeart/2005/8/layout/chevron2"/>
    <dgm:cxn modelId="{AE37F790-A485-4F8E-89CF-C3FFE7BF9784}" type="presParOf" srcId="{4599EBD1-CC95-4014-A954-E37BA504AB3F}" destId="{2043D293-9CB8-49B5-83CB-23EF4300D377}" srcOrd="2" destOrd="0" presId="urn:microsoft.com/office/officeart/2005/8/layout/chevron2"/>
    <dgm:cxn modelId="{3C6B8964-F3CB-4956-98C2-D8F47E749567}" type="presParOf" srcId="{2043D293-9CB8-49B5-83CB-23EF4300D377}" destId="{94A427EB-96F0-4C7F-816A-A3D530C648CD}" srcOrd="0" destOrd="0" presId="urn:microsoft.com/office/officeart/2005/8/layout/chevron2"/>
    <dgm:cxn modelId="{625EC38C-7B58-4A54-A980-1ACCB8C16F5B}" type="presParOf" srcId="{2043D293-9CB8-49B5-83CB-23EF4300D377}" destId="{8D54F3B3-6CE4-491F-9E7C-A35C2EFDB4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7CF81B5-1D88-4EBC-8139-FA9EAE9D9696}" type="doc">
      <dgm:prSet loTypeId="urn:microsoft.com/office/officeart/2005/8/layout/vList2" loCatId="list" qsTypeId="urn:microsoft.com/office/officeart/2005/8/quickstyle/3d2" qsCatId="3D" csTypeId="urn:microsoft.com/office/officeart/2005/8/colors/accent1_5" csCatId="accent1"/>
      <dgm:spPr/>
      <dgm:t>
        <a:bodyPr/>
        <a:lstStyle/>
        <a:p>
          <a:endParaRPr lang="ru-RU"/>
        </a:p>
      </dgm:t>
    </dgm:pt>
    <dgm:pt modelId="{14AB494A-05C3-48CA-BD6A-69DD0C0B3435}">
      <dgm:prSet custT="1"/>
      <dgm:spPr/>
      <dgm:t>
        <a:bodyPr/>
        <a:lstStyle/>
        <a:p>
          <a:pPr rtl="0"/>
          <a:r>
            <a:rPr lang="ru-RU" sz="3200" b="1" i="1" dirty="0" smtClean="0"/>
            <a:t>«</a:t>
          </a:r>
          <a:r>
            <a:rPr lang="ru-RU" sz="3200" b="1" i="1" dirty="0" err="1" smtClean="0"/>
            <a:t>Творча</a:t>
          </a:r>
          <a:r>
            <a:rPr lang="ru-RU" sz="3200" b="1" i="1" dirty="0" smtClean="0"/>
            <a:t> </a:t>
          </a:r>
          <a:r>
            <a:rPr lang="ru-RU" sz="3200" b="1" i="1" dirty="0" err="1" smtClean="0"/>
            <a:t>обдарованість</a:t>
          </a:r>
          <a:r>
            <a:rPr lang="ru-RU" sz="3200" b="1" i="1" dirty="0" smtClean="0"/>
            <a:t>» 1-4 </a:t>
          </a:r>
          <a:r>
            <a:rPr lang="ru-RU" sz="3200" b="1" i="1" dirty="0" err="1" smtClean="0"/>
            <a:t>кл</a:t>
          </a:r>
          <a:r>
            <a:rPr lang="ru-RU" sz="2000" b="1" dirty="0" smtClean="0"/>
            <a:t/>
          </a:r>
          <a:br>
            <a:rPr lang="ru-RU" sz="2000" b="1" dirty="0" smtClean="0"/>
          </a:br>
          <a:endParaRPr lang="ru-RU" sz="2000" b="1" dirty="0"/>
        </a:p>
      </dgm:t>
    </dgm:pt>
    <dgm:pt modelId="{EC183C6F-3F1E-446A-8672-505718F7A3AB}" type="parTrans" cxnId="{E741C840-5DE6-4CE0-8839-47144AEEC5AB}">
      <dgm:prSet/>
      <dgm:spPr/>
      <dgm:t>
        <a:bodyPr/>
        <a:lstStyle/>
        <a:p>
          <a:endParaRPr lang="ru-RU"/>
        </a:p>
      </dgm:t>
    </dgm:pt>
    <dgm:pt modelId="{6F5416E8-FFA0-4789-BD81-4DDB5BBE8E92}" type="sibTrans" cxnId="{E741C840-5DE6-4CE0-8839-47144AEEC5AB}">
      <dgm:prSet/>
      <dgm:spPr/>
      <dgm:t>
        <a:bodyPr/>
        <a:lstStyle/>
        <a:p>
          <a:endParaRPr lang="ru-RU"/>
        </a:p>
      </dgm:t>
    </dgm:pt>
    <dgm:pt modelId="{F0E45211-5AE3-47F5-AD3D-16ECD03EC1AE}" type="pres">
      <dgm:prSet presAssocID="{47CF81B5-1D88-4EBC-8139-FA9EAE9D96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E9637F-CBA5-4C8F-A6FD-63856A40B1F2}" type="pres">
      <dgm:prSet presAssocID="{14AB494A-05C3-48CA-BD6A-69DD0C0B343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41C840-5DE6-4CE0-8839-47144AEEC5AB}" srcId="{47CF81B5-1D88-4EBC-8139-FA9EAE9D9696}" destId="{14AB494A-05C3-48CA-BD6A-69DD0C0B3435}" srcOrd="0" destOrd="0" parTransId="{EC183C6F-3F1E-446A-8672-505718F7A3AB}" sibTransId="{6F5416E8-FFA0-4789-BD81-4DDB5BBE8E92}"/>
    <dgm:cxn modelId="{57C09101-30F6-4360-91D3-596B2BDEAB2F}" type="presOf" srcId="{14AB494A-05C3-48CA-BD6A-69DD0C0B3435}" destId="{DAE9637F-CBA5-4C8F-A6FD-63856A40B1F2}" srcOrd="0" destOrd="0" presId="urn:microsoft.com/office/officeart/2005/8/layout/vList2"/>
    <dgm:cxn modelId="{3CF2B56D-4905-4B39-A500-E8853361E159}" type="presOf" srcId="{47CF81B5-1D88-4EBC-8139-FA9EAE9D9696}" destId="{F0E45211-5AE3-47F5-AD3D-16ECD03EC1AE}" srcOrd="0" destOrd="0" presId="urn:microsoft.com/office/officeart/2005/8/layout/vList2"/>
    <dgm:cxn modelId="{2E31F6E5-8D4A-44D6-83B3-C4F8A3DCEB85}" type="presParOf" srcId="{F0E45211-5AE3-47F5-AD3D-16ECD03EC1AE}" destId="{DAE9637F-CBA5-4C8F-A6FD-63856A40B1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E37001-2914-432F-83B7-DDDD524EFC7B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13C0A3-854A-45FB-AAAD-F523C0E5BA16}">
      <dgm:prSet phldrT="[Текст]"/>
      <dgm:spPr/>
      <dgm:t>
        <a:bodyPr/>
        <a:lstStyle/>
        <a:p>
          <a:r>
            <a:rPr lang="ru-RU" dirty="0" smtClean="0"/>
            <a:t>2010-2011 </a:t>
          </a:r>
          <a:r>
            <a:rPr lang="ru-RU" dirty="0" err="1" smtClean="0"/>
            <a:t>навчальний</a:t>
          </a:r>
          <a:r>
            <a:rPr lang="ru-RU" dirty="0" smtClean="0"/>
            <a:t> </a:t>
          </a:r>
          <a:r>
            <a:rPr lang="ru-RU" dirty="0" err="1" smtClean="0"/>
            <a:t>р</a:t>
          </a:r>
          <a:r>
            <a:rPr lang="uk-UA" dirty="0" err="1" smtClean="0"/>
            <a:t>ік</a:t>
          </a:r>
          <a:endParaRPr lang="ru-RU" dirty="0"/>
        </a:p>
      </dgm:t>
    </dgm:pt>
    <dgm:pt modelId="{3D50C73F-1152-4DC5-8DF2-531375F64B1B}" type="parTrans" cxnId="{D21544F5-25A5-4A73-9D79-42A7519D71F9}">
      <dgm:prSet/>
      <dgm:spPr/>
      <dgm:t>
        <a:bodyPr/>
        <a:lstStyle/>
        <a:p>
          <a:endParaRPr lang="ru-RU"/>
        </a:p>
      </dgm:t>
    </dgm:pt>
    <dgm:pt modelId="{A46F2183-10C5-41AE-AEFF-2DE91C6DDED8}" type="sibTrans" cxnId="{D21544F5-25A5-4A73-9D79-42A7519D71F9}">
      <dgm:prSet/>
      <dgm:spPr/>
      <dgm:t>
        <a:bodyPr/>
        <a:lstStyle/>
        <a:p>
          <a:endParaRPr lang="ru-RU"/>
        </a:p>
      </dgm:t>
    </dgm:pt>
    <dgm:pt modelId="{9A8B0B23-6B0B-4D31-A814-7EC47B8BB9CB}">
      <dgm:prSet phldrT="[Текст]"/>
      <dgm:spPr/>
      <dgm:t>
        <a:bodyPr/>
        <a:lstStyle/>
        <a:p>
          <a:r>
            <a:rPr lang="uk-UA" dirty="0" smtClean="0"/>
            <a:t>1. Ф</a:t>
          </a:r>
          <a:r>
            <a:rPr lang="x-none" smtClean="0"/>
            <a:t>ормування   професійних   компетенцій   педагогічних   кадрів   для   запровадження   освітніх    інновацій</a:t>
          </a:r>
          <a:r>
            <a:rPr lang="uk-UA" dirty="0" smtClean="0"/>
            <a:t> .</a:t>
          </a:r>
          <a:endParaRPr lang="ru-RU" dirty="0"/>
        </a:p>
      </dgm:t>
    </dgm:pt>
    <dgm:pt modelId="{849CF6E1-7810-4632-9BAA-8E496D0F75D9}" type="parTrans" cxnId="{8CFC468E-CB3C-4A53-8677-53A49FCB4D5F}">
      <dgm:prSet/>
      <dgm:spPr/>
      <dgm:t>
        <a:bodyPr/>
        <a:lstStyle/>
        <a:p>
          <a:endParaRPr lang="ru-RU"/>
        </a:p>
      </dgm:t>
    </dgm:pt>
    <dgm:pt modelId="{55200A1C-76EB-470C-98EB-8936ACCE2D20}" type="sibTrans" cxnId="{8CFC468E-CB3C-4A53-8677-53A49FCB4D5F}">
      <dgm:prSet/>
      <dgm:spPr/>
      <dgm:t>
        <a:bodyPr/>
        <a:lstStyle/>
        <a:p>
          <a:endParaRPr lang="ru-RU"/>
        </a:p>
      </dgm:t>
    </dgm:pt>
    <dgm:pt modelId="{BC5AE54E-CB1E-4E06-AEC7-5D5CDD753920}">
      <dgm:prSet phldrT="[Текст]"/>
      <dgm:spPr/>
      <dgm:t>
        <a:bodyPr/>
        <a:lstStyle/>
        <a:p>
          <a:r>
            <a:rPr lang="uk-UA" dirty="0" smtClean="0"/>
            <a:t>2. Створення умов для розвитку й реалізації творчого потенціалу учасників навчально-виховного процесу</a:t>
          </a:r>
          <a:endParaRPr lang="ru-RU" dirty="0"/>
        </a:p>
      </dgm:t>
    </dgm:pt>
    <dgm:pt modelId="{758DF0A4-C3BD-4A80-8ED4-72B386620449}" type="parTrans" cxnId="{D4224DCC-CFFF-48CA-8998-1CB8ACC07FA7}">
      <dgm:prSet/>
      <dgm:spPr/>
      <dgm:t>
        <a:bodyPr/>
        <a:lstStyle/>
        <a:p>
          <a:endParaRPr lang="ru-RU"/>
        </a:p>
      </dgm:t>
    </dgm:pt>
    <dgm:pt modelId="{2344EB1A-7086-4895-8268-4C92A8919716}" type="sibTrans" cxnId="{D4224DCC-CFFF-48CA-8998-1CB8ACC07FA7}">
      <dgm:prSet/>
      <dgm:spPr/>
      <dgm:t>
        <a:bodyPr/>
        <a:lstStyle/>
        <a:p>
          <a:endParaRPr lang="ru-RU"/>
        </a:p>
      </dgm:t>
    </dgm:pt>
    <dgm:pt modelId="{3098FC66-D068-4538-A8CB-23D57C383A27}">
      <dgm:prSet phldrT="[Текст]"/>
      <dgm:spPr/>
      <dgm:t>
        <a:bodyPr/>
        <a:lstStyle/>
        <a:p>
          <a:endParaRPr lang="ru-RU" dirty="0"/>
        </a:p>
      </dgm:t>
    </dgm:pt>
    <dgm:pt modelId="{DC23AA25-1DC5-4234-9757-7B6F8A3A7803}" type="sibTrans" cxnId="{7A5BCB41-B8DB-44C1-9518-807CB892C577}">
      <dgm:prSet/>
      <dgm:spPr/>
      <dgm:t>
        <a:bodyPr/>
        <a:lstStyle/>
        <a:p>
          <a:endParaRPr lang="ru-RU"/>
        </a:p>
      </dgm:t>
    </dgm:pt>
    <dgm:pt modelId="{E9830EC8-74E8-424A-834D-7E892D55C4CB}" type="parTrans" cxnId="{7A5BCB41-B8DB-44C1-9518-807CB892C577}">
      <dgm:prSet/>
      <dgm:spPr/>
      <dgm:t>
        <a:bodyPr/>
        <a:lstStyle/>
        <a:p>
          <a:endParaRPr lang="ru-RU"/>
        </a:p>
      </dgm:t>
    </dgm:pt>
    <dgm:pt modelId="{555EB43C-260C-4F1A-8988-9102654F6048}" type="pres">
      <dgm:prSet presAssocID="{67E37001-2914-432F-83B7-DDDD524EFC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94AB90-5161-4E99-91AE-5CC4958F94C7}" type="pres">
      <dgm:prSet presAssocID="{D613C0A3-854A-45FB-AAAD-F523C0E5BA16}" presName="linNode" presStyleCnt="0"/>
      <dgm:spPr/>
    </dgm:pt>
    <dgm:pt modelId="{1E2ACEDC-76F4-4516-9D98-3A7109497BCB}" type="pres">
      <dgm:prSet presAssocID="{D613C0A3-854A-45FB-AAAD-F523C0E5BA16}" presName="parentText" presStyleLbl="node1" presStyleIdx="0" presStyleCnt="1" custScaleX="77951" custScaleY="812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5E432F-9B23-4E14-97EB-F15159098941}" type="pres">
      <dgm:prSet presAssocID="{D613C0A3-854A-45FB-AAAD-F523C0E5BA16}" presName="descendantText" presStyleLbl="alignAccFollowNode1" presStyleIdx="0" presStyleCnt="1" custScaleX="105079" custScaleY="109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CD7398-B343-4F74-A5A6-5A19FDDFACCE}" type="presOf" srcId="{9A8B0B23-6B0B-4D31-A814-7EC47B8BB9CB}" destId="{395E432F-9B23-4E14-97EB-F15159098941}" srcOrd="0" destOrd="0" presId="urn:microsoft.com/office/officeart/2005/8/layout/vList5"/>
    <dgm:cxn modelId="{D4224DCC-CFFF-48CA-8998-1CB8ACC07FA7}" srcId="{D613C0A3-854A-45FB-AAAD-F523C0E5BA16}" destId="{BC5AE54E-CB1E-4E06-AEC7-5D5CDD753920}" srcOrd="2" destOrd="0" parTransId="{758DF0A4-C3BD-4A80-8ED4-72B386620449}" sibTransId="{2344EB1A-7086-4895-8268-4C92A8919716}"/>
    <dgm:cxn modelId="{F3B5EDA3-3DD4-4F91-9C1E-32C439A63508}" type="presOf" srcId="{3098FC66-D068-4538-A8CB-23D57C383A27}" destId="{395E432F-9B23-4E14-97EB-F15159098941}" srcOrd="0" destOrd="1" presId="urn:microsoft.com/office/officeart/2005/8/layout/vList5"/>
    <dgm:cxn modelId="{7A5BCB41-B8DB-44C1-9518-807CB892C577}" srcId="{D613C0A3-854A-45FB-AAAD-F523C0E5BA16}" destId="{3098FC66-D068-4538-A8CB-23D57C383A27}" srcOrd="1" destOrd="0" parTransId="{E9830EC8-74E8-424A-834D-7E892D55C4CB}" sibTransId="{DC23AA25-1DC5-4234-9757-7B6F8A3A7803}"/>
    <dgm:cxn modelId="{8CFC468E-CB3C-4A53-8677-53A49FCB4D5F}" srcId="{D613C0A3-854A-45FB-AAAD-F523C0E5BA16}" destId="{9A8B0B23-6B0B-4D31-A814-7EC47B8BB9CB}" srcOrd="0" destOrd="0" parTransId="{849CF6E1-7810-4632-9BAA-8E496D0F75D9}" sibTransId="{55200A1C-76EB-470C-98EB-8936ACCE2D20}"/>
    <dgm:cxn modelId="{D21544F5-25A5-4A73-9D79-42A7519D71F9}" srcId="{67E37001-2914-432F-83B7-DDDD524EFC7B}" destId="{D613C0A3-854A-45FB-AAAD-F523C0E5BA16}" srcOrd="0" destOrd="0" parTransId="{3D50C73F-1152-4DC5-8DF2-531375F64B1B}" sibTransId="{A46F2183-10C5-41AE-AEFF-2DE91C6DDED8}"/>
    <dgm:cxn modelId="{96AF55CB-E514-439A-8513-F4C1CBDA2395}" type="presOf" srcId="{D613C0A3-854A-45FB-AAAD-F523C0E5BA16}" destId="{1E2ACEDC-76F4-4516-9D98-3A7109497BCB}" srcOrd="0" destOrd="0" presId="urn:microsoft.com/office/officeart/2005/8/layout/vList5"/>
    <dgm:cxn modelId="{C276AF59-0456-4279-BE73-FE660BD9F474}" type="presOf" srcId="{67E37001-2914-432F-83B7-DDDD524EFC7B}" destId="{555EB43C-260C-4F1A-8988-9102654F6048}" srcOrd="0" destOrd="0" presId="urn:microsoft.com/office/officeart/2005/8/layout/vList5"/>
    <dgm:cxn modelId="{4ACED092-03AF-4E27-9453-E89840CD8102}" type="presOf" srcId="{BC5AE54E-CB1E-4E06-AEC7-5D5CDD753920}" destId="{395E432F-9B23-4E14-97EB-F15159098941}" srcOrd="0" destOrd="2" presId="urn:microsoft.com/office/officeart/2005/8/layout/vList5"/>
    <dgm:cxn modelId="{AD3FA756-AEDB-43EE-8987-8CC1CB6C241A}" type="presParOf" srcId="{555EB43C-260C-4F1A-8988-9102654F6048}" destId="{8F94AB90-5161-4E99-91AE-5CC4958F94C7}" srcOrd="0" destOrd="0" presId="urn:microsoft.com/office/officeart/2005/8/layout/vList5"/>
    <dgm:cxn modelId="{14788B0D-4838-451C-9416-5530A0CD9C24}" type="presParOf" srcId="{8F94AB90-5161-4E99-91AE-5CC4958F94C7}" destId="{1E2ACEDC-76F4-4516-9D98-3A7109497BCB}" srcOrd="0" destOrd="0" presId="urn:microsoft.com/office/officeart/2005/8/layout/vList5"/>
    <dgm:cxn modelId="{EB6A6450-B095-4E5F-ABB6-4B0450F13232}" type="presParOf" srcId="{8F94AB90-5161-4E99-91AE-5CC4958F94C7}" destId="{395E432F-9B23-4E14-97EB-F1515909894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31153E3-1415-4E5E-9B0B-3219A74CA526}" type="doc">
      <dgm:prSet loTypeId="urn:microsoft.com/office/officeart/2005/8/layout/chevron2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D5A0CB3-B41A-4B6B-8AD4-3CD0F7AFFB88}">
      <dgm:prSet phldrT="[Текст]"/>
      <dgm:spPr/>
      <dgm:t>
        <a:bodyPr/>
        <a:lstStyle/>
        <a:p>
          <a:r>
            <a:rPr lang="uk-UA" dirty="0" smtClean="0"/>
            <a:t>мета</a:t>
          </a:r>
          <a:endParaRPr lang="ru-RU" dirty="0"/>
        </a:p>
      </dgm:t>
    </dgm:pt>
    <dgm:pt modelId="{74302848-B37E-4268-9EE2-27C6536A532C}" type="parTrans" cxnId="{C51B6F91-8CB6-4377-9CDF-232FA5DEA35B}">
      <dgm:prSet/>
      <dgm:spPr/>
      <dgm:t>
        <a:bodyPr/>
        <a:lstStyle/>
        <a:p>
          <a:endParaRPr lang="ru-RU"/>
        </a:p>
      </dgm:t>
    </dgm:pt>
    <dgm:pt modelId="{7DCC2E21-4ACC-4CF4-85F7-AF5CCACED953}" type="sibTrans" cxnId="{C51B6F91-8CB6-4377-9CDF-232FA5DEA35B}">
      <dgm:prSet/>
      <dgm:spPr/>
      <dgm:t>
        <a:bodyPr/>
        <a:lstStyle/>
        <a:p>
          <a:endParaRPr lang="ru-RU"/>
        </a:p>
      </dgm:t>
    </dgm:pt>
    <dgm:pt modelId="{45DA0B1C-B8E4-4146-87F2-937D2CA7B7DF}">
      <dgm:prSet phldrT="[Текст]"/>
      <dgm:spPr/>
      <dgm:t>
        <a:bodyPr/>
        <a:lstStyle/>
        <a:p>
          <a:r>
            <a:rPr lang="ru-RU" dirty="0" err="1" smtClean="0"/>
            <a:t>організація</a:t>
          </a:r>
          <a:r>
            <a:rPr lang="ru-RU" dirty="0" smtClean="0"/>
            <a:t> </a:t>
          </a:r>
          <a:r>
            <a:rPr lang="ru-RU" dirty="0" err="1" smtClean="0"/>
            <a:t>роботи</a:t>
          </a:r>
          <a:r>
            <a:rPr lang="ru-RU" dirty="0" smtClean="0"/>
            <a:t> </a:t>
          </a:r>
          <a:r>
            <a:rPr lang="ru-RU" dirty="0" err="1" smtClean="0"/>
            <a:t>педагогічного</a:t>
          </a:r>
          <a:r>
            <a:rPr lang="ru-RU" dirty="0" smtClean="0"/>
            <a:t> </a:t>
          </a:r>
          <a:r>
            <a:rPr lang="ru-RU" dirty="0" err="1" smtClean="0"/>
            <a:t>колективу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розвитку</a:t>
          </a:r>
          <a:r>
            <a:rPr lang="ru-RU" dirty="0" smtClean="0"/>
            <a:t> </a:t>
          </a:r>
          <a:r>
            <a:rPr lang="ru-RU" dirty="0" err="1" smtClean="0"/>
            <a:t>творчої</a:t>
          </a:r>
          <a:r>
            <a:rPr lang="ru-RU" dirty="0" smtClean="0"/>
            <a:t> </a:t>
          </a:r>
          <a:r>
            <a:rPr lang="ru-RU" dirty="0" err="1" smtClean="0"/>
            <a:t>особистості</a:t>
          </a:r>
          <a:r>
            <a:rPr lang="ru-RU" dirty="0" smtClean="0"/>
            <a:t> </a:t>
          </a:r>
          <a:r>
            <a:rPr lang="ru-RU" dirty="0" err="1" smtClean="0"/>
            <a:t>молодшого</a:t>
          </a:r>
          <a:r>
            <a:rPr lang="ru-RU" dirty="0" smtClean="0"/>
            <a:t> </a:t>
          </a:r>
          <a:r>
            <a:rPr lang="ru-RU" dirty="0" err="1" smtClean="0"/>
            <a:t>підлітка</a:t>
          </a:r>
          <a:r>
            <a:rPr lang="ru-RU" dirty="0" smtClean="0"/>
            <a:t> </a:t>
          </a:r>
          <a:r>
            <a:rPr lang="ru-RU" dirty="0" err="1" smtClean="0"/>
            <a:t>відповідно</a:t>
          </a:r>
          <a:r>
            <a:rPr lang="ru-RU" dirty="0" smtClean="0"/>
            <a:t> до </a:t>
          </a:r>
          <a:r>
            <a:rPr lang="ru-RU" dirty="0" err="1" smtClean="0"/>
            <a:t>його</a:t>
          </a:r>
          <a:r>
            <a:rPr lang="ru-RU" dirty="0" smtClean="0"/>
            <a:t> </a:t>
          </a:r>
          <a:r>
            <a:rPr lang="ru-RU" dirty="0" err="1" smtClean="0"/>
            <a:t>природніх</a:t>
          </a:r>
          <a:r>
            <a:rPr lang="ru-RU" dirty="0" smtClean="0"/>
            <a:t> </a:t>
          </a:r>
          <a:r>
            <a:rPr lang="ru-RU" dirty="0" err="1" smtClean="0"/>
            <a:t>здібностей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нахилів</a:t>
          </a:r>
          <a:r>
            <a:rPr lang="ru-RU" dirty="0" smtClean="0"/>
            <a:t>.</a:t>
          </a:r>
          <a:endParaRPr lang="ru-RU" dirty="0"/>
        </a:p>
      </dgm:t>
    </dgm:pt>
    <dgm:pt modelId="{7A8F704F-A1EB-415A-B8FE-94B50D6A7165}" type="parTrans" cxnId="{3BDCECCC-4FE4-4D72-9B94-94ABD26F6F3B}">
      <dgm:prSet/>
      <dgm:spPr/>
      <dgm:t>
        <a:bodyPr/>
        <a:lstStyle/>
        <a:p>
          <a:endParaRPr lang="ru-RU"/>
        </a:p>
      </dgm:t>
    </dgm:pt>
    <dgm:pt modelId="{7B160C8D-B762-442B-B807-B2F9E0B9F369}" type="sibTrans" cxnId="{3BDCECCC-4FE4-4D72-9B94-94ABD26F6F3B}">
      <dgm:prSet/>
      <dgm:spPr/>
      <dgm:t>
        <a:bodyPr/>
        <a:lstStyle/>
        <a:p>
          <a:endParaRPr lang="ru-RU"/>
        </a:p>
      </dgm:t>
    </dgm:pt>
    <dgm:pt modelId="{CDBA6B07-A3E0-4858-80A4-B26A665402E2}">
      <dgm:prSet phldrT="[Текст]"/>
      <dgm:spPr/>
      <dgm:t>
        <a:bodyPr/>
        <a:lstStyle/>
        <a:p>
          <a:r>
            <a:rPr lang="uk-UA" dirty="0" smtClean="0"/>
            <a:t>завдання</a:t>
          </a:r>
          <a:endParaRPr lang="ru-RU" dirty="0"/>
        </a:p>
      </dgm:t>
    </dgm:pt>
    <dgm:pt modelId="{D88356EA-B078-4E3B-9C08-B262877D0E51}" type="parTrans" cxnId="{3BD6AAA1-0FAD-4483-97F0-D50FA5C43394}">
      <dgm:prSet/>
      <dgm:spPr/>
      <dgm:t>
        <a:bodyPr/>
        <a:lstStyle/>
        <a:p>
          <a:endParaRPr lang="ru-RU"/>
        </a:p>
      </dgm:t>
    </dgm:pt>
    <dgm:pt modelId="{F4DD1A22-C218-4A6A-A2BA-BDC36EF1301B}" type="sibTrans" cxnId="{3BD6AAA1-0FAD-4483-97F0-D50FA5C43394}">
      <dgm:prSet/>
      <dgm:spPr/>
      <dgm:t>
        <a:bodyPr/>
        <a:lstStyle/>
        <a:p>
          <a:endParaRPr lang="ru-RU"/>
        </a:p>
      </dgm:t>
    </dgm:pt>
    <dgm:pt modelId="{6A027181-C40A-433C-B5DB-6C645B78788F}">
      <dgm:prSet phldrT="[Текст]"/>
      <dgm:spPr/>
      <dgm:t>
        <a:bodyPr/>
        <a:lstStyle/>
        <a:p>
          <a:r>
            <a:rPr lang="ru-RU" dirty="0" err="1" smtClean="0"/>
            <a:t>розвиток</a:t>
          </a:r>
          <a:r>
            <a:rPr lang="ru-RU" dirty="0" smtClean="0"/>
            <a:t> </a:t>
          </a:r>
          <a:r>
            <a:rPr lang="ru-RU" dirty="0" err="1" smtClean="0"/>
            <a:t>мотивації</a:t>
          </a:r>
          <a:r>
            <a:rPr lang="ru-RU" dirty="0" smtClean="0"/>
            <a:t> </a:t>
          </a:r>
          <a:r>
            <a:rPr lang="ru-RU" dirty="0" err="1" smtClean="0"/>
            <a:t>інтелектуально-творчої</a:t>
          </a:r>
          <a:r>
            <a:rPr lang="ru-RU" dirty="0" smtClean="0"/>
            <a:t> </a:t>
          </a:r>
          <a:r>
            <a:rPr lang="ru-RU" dirty="0" err="1" smtClean="0"/>
            <a:t>діяльності</a:t>
          </a:r>
          <a:r>
            <a:rPr lang="ru-RU" dirty="0" smtClean="0"/>
            <a:t>;</a:t>
          </a:r>
          <a:endParaRPr lang="ru-RU" dirty="0"/>
        </a:p>
      </dgm:t>
    </dgm:pt>
    <dgm:pt modelId="{4235A453-C5A6-4CA0-90B2-7E2A57EE8B56}" type="parTrans" cxnId="{ED6FC3E2-D9C0-4718-8075-9D6DC6EFAB85}">
      <dgm:prSet/>
      <dgm:spPr/>
      <dgm:t>
        <a:bodyPr/>
        <a:lstStyle/>
        <a:p>
          <a:endParaRPr lang="ru-RU"/>
        </a:p>
      </dgm:t>
    </dgm:pt>
    <dgm:pt modelId="{0120B0D8-7FE8-4BA8-AD96-9BD27A261DBB}" type="sibTrans" cxnId="{ED6FC3E2-D9C0-4718-8075-9D6DC6EFAB85}">
      <dgm:prSet/>
      <dgm:spPr/>
      <dgm:t>
        <a:bodyPr/>
        <a:lstStyle/>
        <a:p>
          <a:endParaRPr lang="ru-RU"/>
        </a:p>
      </dgm:t>
    </dgm:pt>
    <dgm:pt modelId="{96A7CBD3-5ED7-419B-9529-DC39E01A7873}">
      <dgm:prSet phldrT="[Текст]"/>
      <dgm:spPr/>
      <dgm:t>
        <a:bodyPr/>
        <a:lstStyle/>
        <a:p>
          <a:r>
            <a:rPr lang="ru-RU" dirty="0" err="1" smtClean="0"/>
            <a:t>формування</a:t>
          </a:r>
          <a:r>
            <a:rPr lang="ru-RU" dirty="0" smtClean="0"/>
            <a:t> </a:t>
          </a:r>
          <a:r>
            <a:rPr lang="ru-RU" dirty="0" err="1" smtClean="0"/>
            <a:t>стійкого</a:t>
          </a:r>
          <a:r>
            <a:rPr lang="ru-RU" dirty="0" smtClean="0"/>
            <a:t> </a:t>
          </a:r>
          <a:r>
            <a:rPr lang="ru-RU" dirty="0" err="1" smtClean="0"/>
            <a:t>інтересу</a:t>
          </a:r>
          <a:r>
            <a:rPr lang="ru-RU" dirty="0" smtClean="0"/>
            <a:t> до </a:t>
          </a:r>
          <a:r>
            <a:rPr lang="ru-RU" dirty="0" err="1" smtClean="0"/>
            <a:t>окремих</a:t>
          </a:r>
          <a:r>
            <a:rPr lang="ru-RU" dirty="0" smtClean="0"/>
            <a:t> </a:t>
          </a:r>
          <a:r>
            <a:rPr lang="ru-RU" dirty="0" err="1" smtClean="0"/>
            <a:t>галузей</a:t>
          </a:r>
          <a:r>
            <a:rPr lang="ru-RU" dirty="0" smtClean="0"/>
            <a:t> </a:t>
          </a:r>
          <a:r>
            <a:rPr lang="ru-RU" dirty="0" err="1" smtClean="0"/>
            <a:t>знання</a:t>
          </a:r>
          <a:r>
            <a:rPr lang="ru-RU" dirty="0" smtClean="0"/>
            <a:t> та </a:t>
          </a:r>
          <a:r>
            <a:rPr lang="ru-RU" dirty="0" err="1" smtClean="0"/>
            <a:t>інтелектуально-творчої</a:t>
          </a:r>
          <a:r>
            <a:rPr lang="ru-RU" dirty="0" smtClean="0"/>
            <a:t> </a:t>
          </a:r>
          <a:r>
            <a:rPr lang="ru-RU" dirty="0" err="1" smtClean="0"/>
            <a:t>рефлексії</a:t>
          </a:r>
          <a:r>
            <a:rPr lang="ru-RU" dirty="0" smtClean="0"/>
            <a:t>;</a:t>
          </a:r>
          <a:endParaRPr lang="ru-RU" dirty="0"/>
        </a:p>
      </dgm:t>
    </dgm:pt>
    <dgm:pt modelId="{ACD066DE-7DB0-4212-9AD6-E28FDD3B959A}" type="parTrans" cxnId="{6F4FEEE5-E249-40D6-9F90-9E7BE0886A28}">
      <dgm:prSet/>
      <dgm:spPr/>
      <dgm:t>
        <a:bodyPr/>
        <a:lstStyle/>
        <a:p>
          <a:endParaRPr lang="ru-RU"/>
        </a:p>
      </dgm:t>
    </dgm:pt>
    <dgm:pt modelId="{7B11CC61-6D4A-47C1-9FA3-0295540AFCB4}" type="sibTrans" cxnId="{6F4FEEE5-E249-40D6-9F90-9E7BE0886A28}">
      <dgm:prSet/>
      <dgm:spPr/>
      <dgm:t>
        <a:bodyPr/>
        <a:lstStyle/>
        <a:p>
          <a:endParaRPr lang="ru-RU"/>
        </a:p>
      </dgm:t>
    </dgm:pt>
    <dgm:pt modelId="{71CBCED4-28F5-4DB7-8A18-D91E90F6FD34}">
      <dgm:prSet phldrT="[Текст]"/>
      <dgm:spPr/>
      <dgm:t>
        <a:bodyPr/>
        <a:lstStyle/>
        <a:p>
          <a:r>
            <a:rPr lang="ru-RU" dirty="0" err="1" smtClean="0"/>
            <a:t>розвиток</a:t>
          </a:r>
          <a:r>
            <a:rPr lang="ru-RU" dirty="0" smtClean="0"/>
            <a:t> </a:t>
          </a:r>
          <a:r>
            <a:rPr lang="ru-RU" dirty="0" err="1" smtClean="0"/>
            <a:t>умінь</a:t>
          </a:r>
          <a:r>
            <a:rPr lang="ru-RU" dirty="0" smtClean="0"/>
            <a:t> та </a:t>
          </a:r>
          <a:r>
            <a:rPr lang="ru-RU" dirty="0" err="1" smtClean="0"/>
            <a:t>навичок</a:t>
          </a:r>
          <a:r>
            <a:rPr lang="ru-RU" dirty="0" smtClean="0"/>
            <a:t> </a:t>
          </a:r>
          <a:r>
            <a:rPr lang="ru-RU" dirty="0" err="1" smtClean="0"/>
            <a:t>колективної</a:t>
          </a:r>
          <a:r>
            <a:rPr lang="ru-RU" dirty="0" smtClean="0"/>
            <a:t> </a:t>
          </a:r>
          <a:r>
            <a:rPr lang="ru-RU" dirty="0" err="1" smtClean="0"/>
            <a:t>творчої</a:t>
          </a:r>
          <a:r>
            <a:rPr lang="ru-RU" dirty="0" smtClean="0"/>
            <a:t> </a:t>
          </a:r>
          <a:r>
            <a:rPr lang="ru-RU" dirty="0" err="1" smtClean="0"/>
            <a:t>діяльності</a:t>
          </a:r>
          <a:r>
            <a:rPr lang="ru-RU" dirty="0" smtClean="0"/>
            <a:t>.</a:t>
          </a:r>
          <a:endParaRPr lang="ru-RU" dirty="0"/>
        </a:p>
      </dgm:t>
    </dgm:pt>
    <dgm:pt modelId="{6FDD209F-C5E7-493B-8544-3795244B2E15}" type="parTrans" cxnId="{8C47915F-C7EB-4969-9A3C-FB85526467DA}">
      <dgm:prSet/>
      <dgm:spPr/>
      <dgm:t>
        <a:bodyPr/>
        <a:lstStyle/>
        <a:p>
          <a:endParaRPr lang="ru-RU"/>
        </a:p>
      </dgm:t>
    </dgm:pt>
    <dgm:pt modelId="{FF1A66C3-E194-48B4-AEBB-76E2D0143DFF}" type="sibTrans" cxnId="{8C47915F-C7EB-4969-9A3C-FB85526467DA}">
      <dgm:prSet/>
      <dgm:spPr/>
      <dgm:t>
        <a:bodyPr/>
        <a:lstStyle/>
        <a:p>
          <a:endParaRPr lang="ru-RU"/>
        </a:p>
      </dgm:t>
    </dgm:pt>
    <dgm:pt modelId="{CB879CE9-E79B-4123-8929-AB383CA1BB2D}" type="pres">
      <dgm:prSet presAssocID="{631153E3-1415-4E5E-9B0B-3219A74CA52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22257B-3F50-47AE-8C77-59BC91CBCC80}" type="pres">
      <dgm:prSet presAssocID="{CD5A0CB3-B41A-4B6B-8AD4-3CD0F7AFFB88}" presName="composite" presStyleCnt="0"/>
      <dgm:spPr/>
    </dgm:pt>
    <dgm:pt modelId="{1E2230F0-E28E-4E84-BFDA-39BCE0FE03DC}" type="pres">
      <dgm:prSet presAssocID="{CD5A0CB3-B41A-4B6B-8AD4-3CD0F7AFFB88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35ED5C-191E-4C6E-B409-51CD70D604BE}" type="pres">
      <dgm:prSet presAssocID="{CD5A0CB3-B41A-4B6B-8AD4-3CD0F7AFFB88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AEDB7-AC3D-4BE0-A21D-63FF78EF0E33}" type="pres">
      <dgm:prSet presAssocID="{7DCC2E21-4ACC-4CF4-85F7-AF5CCACED953}" presName="sp" presStyleCnt="0"/>
      <dgm:spPr/>
    </dgm:pt>
    <dgm:pt modelId="{DC571EA9-815C-43ED-BFCB-0098AD4F711A}" type="pres">
      <dgm:prSet presAssocID="{CDBA6B07-A3E0-4858-80A4-B26A665402E2}" presName="composite" presStyleCnt="0"/>
      <dgm:spPr/>
    </dgm:pt>
    <dgm:pt modelId="{A3B4C8BB-E297-4445-B835-EF2508E954FC}" type="pres">
      <dgm:prSet presAssocID="{CDBA6B07-A3E0-4858-80A4-B26A665402E2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42E81C-2800-4553-B9F4-C6C1E4F4BB63}" type="pres">
      <dgm:prSet presAssocID="{CDBA6B07-A3E0-4858-80A4-B26A665402E2}" presName="descendantText" presStyleLbl="alignAcc1" presStyleIdx="1" presStyleCnt="2" custScaleY="272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DCECCC-4FE4-4D72-9B94-94ABD26F6F3B}" srcId="{CD5A0CB3-B41A-4B6B-8AD4-3CD0F7AFFB88}" destId="{45DA0B1C-B8E4-4146-87F2-937D2CA7B7DF}" srcOrd="0" destOrd="0" parTransId="{7A8F704F-A1EB-415A-B8FE-94B50D6A7165}" sibTransId="{7B160C8D-B762-442B-B807-B2F9E0B9F369}"/>
    <dgm:cxn modelId="{78A1E5D8-BB5F-4F5D-81E0-9F1337FB023A}" type="presOf" srcId="{71CBCED4-28F5-4DB7-8A18-D91E90F6FD34}" destId="{5442E81C-2800-4553-B9F4-C6C1E4F4BB63}" srcOrd="0" destOrd="2" presId="urn:microsoft.com/office/officeart/2005/8/layout/chevron2"/>
    <dgm:cxn modelId="{8C47915F-C7EB-4969-9A3C-FB85526467DA}" srcId="{CDBA6B07-A3E0-4858-80A4-B26A665402E2}" destId="{71CBCED4-28F5-4DB7-8A18-D91E90F6FD34}" srcOrd="2" destOrd="0" parTransId="{6FDD209F-C5E7-493B-8544-3795244B2E15}" sibTransId="{FF1A66C3-E194-48B4-AEBB-76E2D0143DFF}"/>
    <dgm:cxn modelId="{3BD6AAA1-0FAD-4483-97F0-D50FA5C43394}" srcId="{631153E3-1415-4E5E-9B0B-3219A74CA526}" destId="{CDBA6B07-A3E0-4858-80A4-B26A665402E2}" srcOrd="1" destOrd="0" parTransId="{D88356EA-B078-4E3B-9C08-B262877D0E51}" sibTransId="{F4DD1A22-C218-4A6A-A2BA-BDC36EF1301B}"/>
    <dgm:cxn modelId="{6F4FEEE5-E249-40D6-9F90-9E7BE0886A28}" srcId="{CDBA6B07-A3E0-4858-80A4-B26A665402E2}" destId="{96A7CBD3-5ED7-419B-9529-DC39E01A7873}" srcOrd="1" destOrd="0" parTransId="{ACD066DE-7DB0-4212-9AD6-E28FDD3B959A}" sibTransId="{7B11CC61-6D4A-47C1-9FA3-0295540AFCB4}"/>
    <dgm:cxn modelId="{E4C0346F-F3A5-43D2-9303-A3DAE6DC1B02}" type="presOf" srcId="{631153E3-1415-4E5E-9B0B-3219A74CA526}" destId="{CB879CE9-E79B-4123-8929-AB383CA1BB2D}" srcOrd="0" destOrd="0" presId="urn:microsoft.com/office/officeart/2005/8/layout/chevron2"/>
    <dgm:cxn modelId="{9AB19515-AEC8-4378-B6E7-2A2E30557370}" type="presOf" srcId="{CD5A0CB3-B41A-4B6B-8AD4-3CD0F7AFFB88}" destId="{1E2230F0-E28E-4E84-BFDA-39BCE0FE03DC}" srcOrd="0" destOrd="0" presId="urn:microsoft.com/office/officeart/2005/8/layout/chevron2"/>
    <dgm:cxn modelId="{65AC42A1-0B04-4B6D-9394-2742AFB538EC}" type="presOf" srcId="{6A027181-C40A-433C-B5DB-6C645B78788F}" destId="{5442E81C-2800-4553-B9F4-C6C1E4F4BB63}" srcOrd="0" destOrd="0" presId="urn:microsoft.com/office/officeart/2005/8/layout/chevron2"/>
    <dgm:cxn modelId="{3FF6900D-C84C-4593-9E24-47DF1A5067DD}" type="presOf" srcId="{45DA0B1C-B8E4-4146-87F2-937D2CA7B7DF}" destId="{3E35ED5C-191E-4C6E-B409-51CD70D604BE}" srcOrd="0" destOrd="0" presId="urn:microsoft.com/office/officeart/2005/8/layout/chevron2"/>
    <dgm:cxn modelId="{C51B6F91-8CB6-4377-9CDF-232FA5DEA35B}" srcId="{631153E3-1415-4E5E-9B0B-3219A74CA526}" destId="{CD5A0CB3-B41A-4B6B-8AD4-3CD0F7AFFB88}" srcOrd="0" destOrd="0" parTransId="{74302848-B37E-4268-9EE2-27C6536A532C}" sibTransId="{7DCC2E21-4ACC-4CF4-85F7-AF5CCACED953}"/>
    <dgm:cxn modelId="{9117E35A-86CC-4E66-939B-08D2927824A8}" type="presOf" srcId="{CDBA6B07-A3E0-4858-80A4-B26A665402E2}" destId="{A3B4C8BB-E297-4445-B835-EF2508E954FC}" srcOrd="0" destOrd="0" presId="urn:microsoft.com/office/officeart/2005/8/layout/chevron2"/>
    <dgm:cxn modelId="{96DD8DCC-EACD-4C6E-8B74-B3E4DF38F1DE}" type="presOf" srcId="{96A7CBD3-5ED7-419B-9529-DC39E01A7873}" destId="{5442E81C-2800-4553-B9F4-C6C1E4F4BB63}" srcOrd="0" destOrd="1" presId="urn:microsoft.com/office/officeart/2005/8/layout/chevron2"/>
    <dgm:cxn modelId="{ED6FC3E2-D9C0-4718-8075-9D6DC6EFAB85}" srcId="{CDBA6B07-A3E0-4858-80A4-B26A665402E2}" destId="{6A027181-C40A-433C-B5DB-6C645B78788F}" srcOrd="0" destOrd="0" parTransId="{4235A453-C5A6-4CA0-90B2-7E2A57EE8B56}" sibTransId="{0120B0D8-7FE8-4BA8-AD96-9BD27A261DBB}"/>
    <dgm:cxn modelId="{71DF64A6-7421-4253-B956-9A6DB3CEF071}" type="presParOf" srcId="{CB879CE9-E79B-4123-8929-AB383CA1BB2D}" destId="{7322257B-3F50-47AE-8C77-59BC91CBCC80}" srcOrd="0" destOrd="0" presId="urn:microsoft.com/office/officeart/2005/8/layout/chevron2"/>
    <dgm:cxn modelId="{C337F549-9ABC-475B-A284-1A2B36CCBC17}" type="presParOf" srcId="{7322257B-3F50-47AE-8C77-59BC91CBCC80}" destId="{1E2230F0-E28E-4E84-BFDA-39BCE0FE03DC}" srcOrd="0" destOrd="0" presId="urn:microsoft.com/office/officeart/2005/8/layout/chevron2"/>
    <dgm:cxn modelId="{CC49042F-08BC-4922-839D-8ABC05FAFA8F}" type="presParOf" srcId="{7322257B-3F50-47AE-8C77-59BC91CBCC80}" destId="{3E35ED5C-191E-4C6E-B409-51CD70D604BE}" srcOrd="1" destOrd="0" presId="urn:microsoft.com/office/officeart/2005/8/layout/chevron2"/>
    <dgm:cxn modelId="{5F108D9D-7CD3-44A0-9948-3C238EFA1EAA}" type="presParOf" srcId="{CB879CE9-E79B-4123-8929-AB383CA1BB2D}" destId="{EC5AEDB7-AC3D-4BE0-A21D-63FF78EF0E33}" srcOrd="1" destOrd="0" presId="urn:microsoft.com/office/officeart/2005/8/layout/chevron2"/>
    <dgm:cxn modelId="{8132FC54-E704-48AD-B207-D7A287460390}" type="presParOf" srcId="{CB879CE9-E79B-4123-8929-AB383CA1BB2D}" destId="{DC571EA9-815C-43ED-BFCB-0098AD4F711A}" srcOrd="2" destOrd="0" presId="urn:microsoft.com/office/officeart/2005/8/layout/chevron2"/>
    <dgm:cxn modelId="{F12C2EE5-B330-43DD-AD14-42004E456DEA}" type="presParOf" srcId="{DC571EA9-815C-43ED-BFCB-0098AD4F711A}" destId="{A3B4C8BB-E297-4445-B835-EF2508E954FC}" srcOrd="0" destOrd="0" presId="urn:microsoft.com/office/officeart/2005/8/layout/chevron2"/>
    <dgm:cxn modelId="{E8EC37C8-41A9-4EB3-A474-360617F3643B}" type="presParOf" srcId="{DC571EA9-815C-43ED-BFCB-0098AD4F711A}" destId="{5442E81C-2800-4553-B9F4-C6C1E4F4BB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A624E90-77CB-461E-AE5E-B1F779A430F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E5F07B0-2535-4F5B-B33E-E73CDA81A8FC}">
      <dgm:prSet/>
      <dgm:spPr/>
      <dgm:t>
        <a:bodyPr/>
        <a:lstStyle/>
        <a:p>
          <a:pPr algn="ctr" rtl="0"/>
          <a:r>
            <a:rPr lang="ru-RU" b="1" dirty="0" smtClean="0"/>
            <a:t>«</a:t>
          </a:r>
          <a:r>
            <a:rPr lang="ru-RU" b="1" dirty="0" err="1" smtClean="0"/>
            <a:t>Поклик</a:t>
          </a:r>
          <a:r>
            <a:rPr lang="ru-RU" b="1" dirty="0" smtClean="0"/>
            <a:t>» 5-8 </a:t>
          </a:r>
          <a:r>
            <a:rPr lang="ru-RU" b="1" dirty="0" err="1" smtClean="0"/>
            <a:t>кл</a:t>
          </a:r>
          <a:endParaRPr lang="ru-RU" b="1" dirty="0"/>
        </a:p>
      </dgm:t>
    </dgm:pt>
    <dgm:pt modelId="{D28E59C0-A82E-41D0-B724-01B2A4B54B4A}" type="parTrans" cxnId="{DA903FCB-B3B3-4CF6-BE35-89C37E9F862D}">
      <dgm:prSet/>
      <dgm:spPr/>
      <dgm:t>
        <a:bodyPr/>
        <a:lstStyle/>
        <a:p>
          <a:endParaRPr lang="ru-RU"/>
        </a:p>
      </dgm:t>
    </dgm:pt>
    <dgm:pt modelId="{44F0991C-F168-4550-A66F-8FA8CA158AF4}" type="sibTrans" cxnId="{DA903FCB-B3B3-4CF6-BE35-89C37E9F862D}">
      <dgm:prSet/>
      <dgm:spPr/>
      <dgm:t>
        <a:bodyPr/>
        <a:lstStyle/>
        <a:p>
          <a:endParaRPr lang="ru-RU"/>
        </a:p>
      </dgm:t>
    </dgm:pt>
    <dgm:pt modelId="{80F23257-3CA5-4C2D-B3EF-AA31A82AC72C}" type="pres">
      <dgm:prSet presAssocID="{8A624E90-77CB-461E-AE5E-B1F779A430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EA2023-F6CA-4EB0-B0F1-2CADBCC792BA}" type="pres">
      <dgm:prSet presAssocID="{3E5F07B0-2535-4F5B-B33E-E73CDA81A8F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903FCB-B3B3-4CF6-BE35-89C37E9F862D}" srcId="{8A624E90-77CB-461E-AE5E-B1F779A430F0}" destId="{3E5F07B0-2535-4F5B-B33E-E73CDA81A8FC}" srcOrd="0" destOrd="0" parTransId="{D28E59C0-A82E-41D0-B724-01B2A4B54B4A}" sibTransId="{44F0991C-F168-4550-A66F-8FA8CA158AF4}"/>
    <dgm:cxn modelId="{B1C37F6E-36FD-4FF9-A040-07184E2519B5}" type="presOf" srcId="{8A624E90-77CB-461E-AE5E-B1F779A430F0}" destId="{80F23257-3CA5-4C2D-B3EF-AA31A82AC72C}" srcOrd="0" destOrd="0" presId="urn:microsoft.com/office/officeart/2005/8/layout/vList2"/>
    <dgm:cxn modelId="{7FB28920-6709-4E64-8253-E608B41D272D}" type="presOf" srcId="{3E5F07B0-2535-4F5B-B33E-E73CDA81A8FC}" destId="{0BEA2023-F6CA-4EB0-B0F1-2CADBCC792BA}" srcOrd="0" destOrd="0" presId="urn:microsoft.com/office/officeart/2005/8/layout/vList2"/>
    <dgm:cxn modelId="{EB9093E9-B193-4C71-9864-1769544A05A2}" type="presParOf" srcId="{80F23257-3CA5-4C2D-B3EF-AA31A82AC72C}" destId="{0BEA2023-F6CA-4EB0-B0F1-2CADBCC792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31153E3-1415-4E5E-9B0B-3219A74CA526}" type="doc">
      <dgm:prSet loTypeId="urn:microsoft.com/office/officeart/2005/8/layout/chevron2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D5A0CB3-B41A-4B6B-8AD4-3CD0F7AFFB88}">
      <dgm:prSet phldrT="[Текст]"/>
      <dgm:spPr/>
      <dgm:t>
        <a:bodyPr/>
        <a:lstStyle/>
        <a:p>
          <a:r>
            <a:rPr lang="uk-UA" dirty="0" smtClean="0"/>
            <a:t>мета</a:t>
          </a:r>
          <a:endParaRPr lang="ru-RU" dirty="0"/>
        </a:p>
      </dgm:t>
    </dgm:pt>
    <dgm:pt modelId="{74302848-B37E-4268-9EE2-27C6536A532C}" type="parTrans" cxnId="{C51B6F91-8CB6-4377-9CDF-232FA5DEA35B}">
      <dgm:prSet/>
      <dgm:spPr/>
      <dgm:t>
        <a:bodyPr/>
        <a:lstStyle/>
        <a:p>
          <a:endParaRPr lang="ru-RU"/>
        </a:p>
      </dgm:t>
    </dgm:pt>
    <dgm:pt modelId="{7DCC2E21-4ACC-4CF4-85F7-AF5CCACED953}" type="sibTrans" cxnId="{C51B6F91-8CB6-4377-9CDF-232FA5DEA35B}">
      <dgm:prSet/>
      <dgm:spPr/>
      <dgm:t>
        <a:bodyPr/>
        <a:lstStyle/>
        <a:p>
          <a:endParaRPr lang="ru-RU"/>
        </a:p>
      </dgm:t>
    </dgm:pt>
    <dgm:pt modelId="{45DA0B1C-B8E4-4146-87F2-937D2CA7B7DF}">
      <dgm:prSet phldrT="[Текст]"/>
      <dgm:spPr/>
      <dgm:t>
        <a:bodyPr/>
        <a:lstStyle/>
        <a:p>
          <a:r>
            <a:rPr lang="ru-RU" dirty="0" err="1" smtClean="0"/>
            <a:t>забезпечення</a:t>
          </a:r>
          <a:r>
            <a:rPr lang="ru-RU" dirty="0" smtClean="0"/>
            <a:t> </a:t>
          </a:r>
          <a:r>
            <a:rPr lang="ru-RU" dirty="0" err="1" smtClean="0"/>
            <a:t>свідомого</a:t>
          </a:r>
          <a:r>
            <a:rPr lang="ru-RU" dirty="0" smtClean="0"/>
            <a:t>, у тому </a:t>
          </a:r>
          <a:r>
            <a:rPr lang="ru-RU" dirty="0" err="1" smtClean="0"/>
            <a:t>числі</a:t>
          </a:r>
          <a:r>
            <a:rPr lang="ru-RU" dirty="0" smtClean="0"/>
            <a:t> </a:t>
          </a:r>
          <a:r>
            <a:rPr lang="ru-RU" dirty="0" err="1" smtClean="0"/>
            <a:t>й</a:t>
          </a:r>
          <a:r>
            <a:rPr lang="ru-RU" dirty="0" smtClean="0"/>
            <a:t> </a:t>
          </a:r>
          <a:r>
            <a:rPr lang="ru-RU" dirty="0" err="1" smtClean="0"/>
            <a:t>професійного</a:t>
          </a:r>
          <a:r>
            <a:rPr lang="ru-RU" dirty="0" smtClean="0"/>
            <a:t>, </a:t>
          </a:r>
          <a:r>
            <a:rPr lang="ru-RU" dirty="0" err="1" smtClean="0"/>
            <a:t>самовизначення</a:t>
          </a:r>
          <a:r>
            <a:rPr lang="ru-RU" dirty="0" smtClean="0"/>
            <a:t> </a:t>
          </a:r>
          <a:r>
            <a:rPr lang="ru-RU" dirty="0" err="1" smtClean="0"/>
            <a:t>учнів</a:t>
          </a:r>
          <a:r>
            <a:rPr lang="ru-RU" dirty="0" smtClean="0"/>
            <a:t>.</a:t>
          </a:r>
          <a:endParaRPr lang="ru-RU" dirty="0"/>
        </a:p>
      </dgm:t>
    </dgm:pt>
    <dgm:pt modelId="{7A8F704F-A1EB-415A-B8FE-94B50D6A7165}" type="parTrans" cxnId="{3BDCECCC-4FE4-4D72-9B94-94ABD26F6F3B}">
      <dgm:prSet/>
      <dgm:spPr/>
      <dgm:t>
        <a:bodyPr/>
        <a:lstStyle/>
        <a:p>
          <a:endParaRPr lang="ru-RU"/>
        </a:p>
      </dgm:t>
    </dgm:pt>
    <dgm:pt modelId="{7B160C8D-B762-442B-B807-B2F9E0B9F369}" type="sibTrans" cxnId="{3BDCECCC-4FE4-4D72-9B94-94ABD26F6F3B}">
      <dgm:prSet/>
      <dgm:spPr/>
      <dgm:t>
        <a:bodyPr/>
        <a:lstStyle/>
        <a:p>
          <a:endParaRPr lang="ru-RU"/>
        </a:p>
      </dgm:t>
    </dgm:pt>
    <dgm:pt modelId="{CDBA6B07-A3E0-4858-80A4-B26A665402E2}">
      <dgm:prSet phldrT="[Текст]"/>
      <dgm:spPr/>
      <dgm:t>
        <a:bodyPr/>
        <a:lstStyle/>
        <a:p>
          <a:r>
            <a:rPr lang="uk-UA" dirty="0" smtClean="0"/>
            <a:t>завдання</a:t>
          </a:r>
          <a:endParaRPr lang="ru-RU" dirty="0"/>
        </a:p>
      </dgm:t>
    </dgm:pt>
    <dgm:pt modelId="{D88356EA-B078-4E3B-9C08-B262877D0E51}" type="parTrans" cxnId="{3BD6AAA1-0FAD-4483-97F0-D50FA5C43394}">
      <dgm:prSet/>
      <dgm:spPr/>
      <dgm:t>
        <a:bodyPr/>
        <a:lstStyle/>
        <a:p>
          <a:endParaRPr lang="ru-RU"/>
        </a:p>
      </dgm:t>
    </dgm:pt>
    <dgm:pt modelId="{F4DD1A22-C218-4A6A-A2BA-BDC36EF1301B}" type="sibTrans" cxnId="{3BD6AAA1-0FAD-4483-97F0-D50FA5C43394}">
      <dgm:prSet/>
      <dgm:spPr/>
      <dgm:t>
        <a:bodyPr/>
        <a:lstStyle/>
        <a:p>
          <a:endParaRPr lang="ru-RU"/>
        </a:p>
      </dgm:t>
    </dgm:pt>
    <dgm:pt modelId="{9B50CA7D-11D7-4E88-870F-16282BEE1A67}">
      <dgm:prSet phldrT="[Текст]"/>
      <dgm:spPr/>
      <dgm:t>
        <a:bodyPr/>
        <a:lstStyle/>
        <a:p>
          <a:r>
            <a:rPr lang="ru-RU" dirty="0" err="1" smtClean="0"/>
            <a:t>організація</a:t>
          </a:r>
          <a:r>
            <a:rPr lang="ru-RU" dirty="0" smtClean="0"/>
            <a:t> умов для </a:t>
          </a:r>
          <a:r>
            <a:rPr lang="ru-RU" dirty="0" err="1" smtClean="0"/>
            <a:t>накопичення</a:t>
          </a:r>
          <a:r>
            <a:rPr lang="ru-RU" dirty="0" smtClean="0"/>
            <a:t> </a:t>
          </a:r>
          <a:r>
            <a:rPr lang="ru-RU" dirty="0" err="1" smtClean="0"/>
            <a:t>учнями</a:t>
          </a:r>
          <a:r>
            <a:rPr lang="ru-RU" dirty="0" smtClean="0"/>
            <a:t> </a:t>
          </a:r>
          <a:r>
            <a:rPr lang="ru-RU" dirty="0" err="1" smtClean="0"/>
            <a:t>досвіду</a:t>
          </a:r>
          <a:r>
            <a:rPr lang="ru-RU" dirty="0" smtClean="0"/>
            <a:t> </a:t>
          </a:r>
          <a:r>
            <a:rPr lang="ru-RU" dirty="0" err="1" smtClean="0"/>
            <a:t>інтелектуально-творчої</a:t>
          </a:r>
          <a:r>
            <a:rPr lang="ru-RU" dirty="0" smtClean="0"/>
            <a:t> </a:t>
          </a:r>
          <a:r>
            <a:rPr lang="ru-RU" dirty="0" err="1" smtClean="0"/>
            <a:t>рефлексії</a:t>
          </a:r>
          <a:r>
            <a:rPr lang="ru-RU" dirty="0" smtClean="0"/>
            <a:t> та </a:t>
          </a:r>
          <a:r>
            <a:rPr lang="ru-RU" dirty="0" err="1" smtClean="0"/>
            <a:t>навичок</a:t>
          </a:r>
          <a:r>
            <a:rPr lang="ru-RU" dirty="0" smtClean="0"/>
            <a:t> </a:t>
          </a:r>
          <a:r>
            <a:rPr lang="ru-RU" dirty="0" err="1" smtClean="0"/>
            <a:t>комунікації</a:t>
          </a:r>
          <a:r>
            <a:rPr lang="ru-RU" dirty="0" smtClean="0"/>
            <a:t>;</a:t>
          </a:r>
          <a:endParaRPr lang="ru-RU" dirty="0"/>
        </a:p>
      </dgm:t>
    </dgm:pt>
    <dgm:pt modelId="{DF1166C5-06A2-4770-8DED-B2C920E36A35}" type="parTrans" cxnId="{3DA3155B-7C76-49F6-B8D5-7472E8C2A2BD}">
      <dgm:prSet/>
      <dgm:spPr/>
      <dgm:t>
        <a:bodyPr/>
        <a:lstStyle/>
        <a:p>
          <a:endParaRPr lang="ru-RU"/>
        </a:p>
      </dgm:t>
    </dgm:pt>
    <dgm:pt modelId="{A64A8981-DDEE-4DE4-BCC5-2D39FD8857DE}" type="sibTrans" cxnId="{3DA3155B-7C76-49F6-B8D5-7472E8C2A2BD}">
      <dgm:prSet/>
      <dgm:spPr/>
      <dgm:t>
        <a:bodyPr/>
        <a:lstStyle/>
        <a:p>
          <a:endParaRPr lang="ru-RU"/>
        </a:p>
      </dgm:t>
    </dgm:pt>
    <dgm:pt modelId="{3999871B-45D1-48F4-B861-F0880418FFC4}">
      <dgm:prSet phldrT="[Текст]"/>
      <dgm:spPr/>
      <dgm:t>
        <a:bodyPr/>
        <a:lstStyle/>
        <a:p>
          <a:r>
            <a:rPr lang="ru-RU" dirty="0" err="1" smtClean="0"/>
            <a:t>забезпечення</a:t>
          </a:r>
          <a:r>
            <a:rPr lang="ru-RU" dirty="0" smtClean="0"/>
            <a:t> </a:t>
          </a:r>
          <a:r>
            <a:rPr lang="ru-RU" dirty="0" err="1" smtClean="0"/>
            <a:t>старшокласників</a:t>
          </a:r>
          <a:r>
            <a:rPr lang="ru-RU" dirty="0" smtClean="0"/>
            <a:t> </a:t>
          </a:r>
          <a:r>
            <a:rPr lang="ru-RU" dirty="0" err="1" smtClean="0"/>
            <a:t>механізмами</a:t>
          </a:r>
          <a:r>
            <a:rPr lang="ru-RU" dirty="0" smtClean="0"/>
            <a:t> </a:t>
          </a:r>
          <a:r>
            <a:rPr lang="ru-RU" dirty="0" err="1" smtClean="0"/>
            <a:t>пошуково-дослідницької</a:t>
          </a:r>
          <a:r>
            <a:rPr lang="ru-RU" dirty="0" smtClean="0"/>
            <a:t> </a:t>
          </a:r>
          <a:r>
            <a:rPr lang="ru-RU" dirty="0" err="1" smtClean="0"/>
            <a:t>діяльності</a:t>
          </a:r>
          <a:r>
            <a:rPr lang="ru-RU" dirty="0" smtClean="0"/>
            <a:t>;</a:t>
          </a:r>
          <a:endParaRPr lang="ru-RU" dirty="0"/>
        </a:p>
      </dgm:t>
    </dgm:pt>
    <dgm:pt modelId="{D99F91A1-3A11-4BD7-8ED9-33FB5D7B37BB}" type="parTrans" cxnId="{6C3EBECC-5BF9-45E9-BB76-0CEDD4A59C5C}">
      <dgm:prSet/>
      <dgm:spPr/>
      <dgm:t>
        <a:bodyPr/>
        <a:lstStyle/>
        <a:p>
          <a:endParaRPr lang="ru-RU"/>
        </a:p>
      </dgm:t>
    </dgm:pt>
    <dgm:pt modelId="{3BDB1B8B-7A5D-4658-9912-72925D5F1A1B}" type="sibTrans" cxnId="{6C3EBECC-5BF9-45E9-BB76-0CEDD4A59C5C}">
      <dgm:prSet/>
      <dgm:spPr/>
      <dgm:t>
        <a:bodyPr/>
        <a:lstStyle/>
        <a:p>
          <a:endParaRPr lang="ru-RU"/>
        </a:p>
      </dgm:t>
    </dgm:pt>
    <dgm:pt modelId="{09144E18-0803-4350-A86D-49F6DA7BE489}">
      <dgm:prSet phldrT="[Текст]"/>
      <dgm:spPr/>
      <dgm:t>
        <a:bodyPr/>
        <a:lstStyle/>
        <a:p>
          <a:r>
            <a:rPr lang="ru-RU" dirty="0" err="1" smtClean="0"/>
            <a:t>забезпечення</a:t>
          </a:r>
          <a:r>
            <a:rPr lang="ru-RU" dirty="0" smtClean="0"/>
            <a:t> умов для </a:t>
          </a:r>
          <a:r>
            <a:rPr lang="ru-RU" dirty="0" err="1" smtClean="0"/>
            <a:t>отримання</a:t>
          </a:r>
          <a:r>
            <a:rPr lang="ru-RU" dirty="0" smtClean="0"/>
            <a:t> </a:t>
          </a:r>
          <a:r>
            <a:rPr lang="ru-RU" dirty="0" err="1" smtClean="0"/>
            <a:t>учнями</a:t>
          </a:r>
          <a:r>
            <a:rPr lang="ru-RU" dirty="0" smtClean="0"/>
            <a:t> </a:t>
          </a:r>
          <a:r>
            <a:rPr lang="ru-RU" dirty="0" err="1" smtClean="0"/>
            <a:t>високого</a:t>
          </a:r>
          <a:r>
            <a:rPr lang="ru-RU" dirty="0" smtClean="0"/>
            <a:t> </a:t>
          </a:r>
          <a:r>
            <a:rPr lang="ru-RU" dirty="0" err="1" smtClean="0"/>
            <a:t>рівня</a:t>
          </a:r>
          <a:r>
            <a:rPr lang="ru-RU" dirty="0" smtClean="0"/>
            <a:t> </a:t>
          </a:r>
          <a:r>
            <a:rPr lang="ru-RU" dirty="0" err="1" smtClean="0"/>
            <a:t>академічних</a:t>
          </a:r>
          <a:r>
            <a:rPr lang="ru-RU" dirty="0" smtClean="0"/>
            <a:t> </a:t>
          </a:r>
          <a:r>
            <a:rPr lang="ru-RU" dirty="0" err="1" smtClean="0"/>
            <a:t>знань</a:t>
          </a:r>
          <a:r>
            <a:rPr lang="ru-RU" dirty="0" smtClean="0"/>
            <a:t> та </a:t>
          </a:r>
          <a:r>
            <a:rPr lang="ru-RU" dirty="0" err="1" smtClean="0"/>
            <a:t>поглиблених</a:t>
          </a:r>
          <a:r>
            <a:rPr lang="ru-RU" dirty="0" smtClean="0"/>
            <a:t> </a:t>
          </a:r>
          <a:r>
            <a:rPr lang="ru-RU" dirty="0" err="1" smtClean="0"/>
            <a:t>знань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профільних</a:t>
          </a:r>
          <a:r>
            <a:rPr lang="ru-RU" dirty="0" smtClean="0"/>
            <a:t> </a:t>
          </a:r>
          <a:r>
            <a:rPr lang="ru-RU" dirty="0" err="1" smtClean="0"/>
            <a:t>предметів</a:t>
          </a:r>
          <a:r>
            <a:rPr lang="ru-RU" dirty="0" smtClean="0"/>
            <a:t>.</a:t>
          </a:r>
          <a:endParaRPr lang="ru-RU" dirty="0"/>
        </a:p>
      </dgm:t>
    </dgm:pt>
    <dgm:pt modelId="{33E56378-6082-4C72-BABE-6C55A03441D6}" type="parTrans" cxnId="{D8073664-2046-4642-BED9-29C328989267}">
      <dgm:prSet/>
      <dgm:spPr/>
      <dgm:t>
        <a:bodyPr/>
        <a:lstStyle/>
        <a:p>
          <a:endParaRPr lang="ru-RU"/>
        </a:p>
      </dgm:t>
    </dgm:pt>
    <dgm:pt modelId="{11BF0A35-E5ED-4B28-9D76-E93B07269DC0}" type="sibTrans" cxnId="{D8073664-2046-4642-BED9-29C328989267}">
      <dgm:prSet/>
      <dgm:spPr/>
      <dgm:t>
        <a:bodyPr/>
        <a:lstStyle/>
        <a:p>
          <a:endParaRPr lang="ru-RU"/>
        </a:p>
      </dgm:t>
    </dgm:pt>
    <dgm:pt modelId="{CB879CE9-E79B-4123-8929-AB383CA1BB2D}" type="pres">
      <dgm:prSet presAssocID="{631153E3-1415-4E5E-9B0B-3219A74CA52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22257B-3F50-47AE-8C77-59BC91CBCC80}" type="pres">
      <dgm:prSet presAssocID="{CD5A0CB3-B41A-4B6B-8AD4-3CD0F7AFFB88}" presName="composite" presStyleCnt="0"/>
      <dgm:spPr/>
    </dgm:pt>
    <dgm:pt modelId="{1E2230F0-E28E-4E84-BFDA-39BCE0FE03DC}" type="pres">
      <dgm:prSet presAssocID="{CD5A0CB3-B41A-4B6B-8AD4-3CD0F7AFFB88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35ED5C-191E-4C6E-B409-51CD70D604BE}" type="pres">
      <dgm:prSet presAssocID="{CD5A0CB3-B41A-4B6B-8AD4-3CD0F7AFFB88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AEDB7-AC3D-4BE0-A21D-63FF78EF0E33}" type="pres">
      <dgm:prSet presAssocID="{7DCC2E21-4ACC-4CF4-85F7-AF5CCACED953}" presName="sp" presStyleCnt="0"/>
      <dgm:spPr/>
    </dgm:pt>
    <dgm:pt modelId="{DC571EA9-815C-43ED-BFCB-0098AD4F711A}" type="pres">
      <dgm:prSet presAssocID="{CDBA6B07-A3E0-4858-80A4-B26A665402E2}" presName="composite" presStyleCnt="0"/>
      <dgm:spPr/>
    </dgm:pt>
    <dgm:pt modelId="{A3B4C8BB-E297-4445-B835-EF2508E954FC}" type="pres">
      <dgm:prSet presAssocID="{CDBA6B07-A3E0-4858-80A4-B26A665402E2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42E81C-2800-4553-B9F4-C6C1E4F4BB63}" type="pres">
      <dgm:prSet presAssocID="{CDBA6B07-A3E0-4858-80A4-B26A665402E2}" presName="descendantText" presStyleLbl="alignAcc1" presStyleIdx="1" presStyleCnt="2" custScaleY="272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DCECCC-4FE4-4D72-9B94-94ABD26F6F3B}" srcId="{CD5A0CB3-B41A-4B6B-8AD4-3CD0F7AFFB88}" destId="{45DA0B1C-B8E4-4146-87F2-937D2CA7B7DF}" srcOrd="0" destOrd="0" parTransId="{7A8F704F-A1EB-415A-B8FE-94B50D6A7165}" sibTransId="{7B160C8D-B762-442B-B807-B2F9E0B9F369}"/>
    <dgm:cxn modelId="{CB7525E8-A185-49A2-8E21-D3148AD35BBB}" type="presOf" srcId="{09144E18-0803-4350-A86D-49F6DA7BE489}" destId="{5442E81C-2800-4553-B9F4-C6C1E4F4BB63}" srcOrd="0" destOrd="2" presId="urn:microsoft.com/office/officeart/2005/8/layout/chevron2"/>
    <dgm:cxn modelId="{DB1980C2-36F9-4962-9BA7-35EDEB8E949A}" type="presOf" srcId="{3999871B-45D1-48F4-B861-F0880418FFC4}" destId="{5442E81C-2800-4553-B9F4-C6C1E4F4BB63}" srcOrd="0" destOrd="1" presId="urn:microsoft.com/office/officeart/2005/8/layout/chevron2"/>
    <dgm:cxn modelId="{A05D92B2-D322-4752-9E40-A25001EA18A9}" type="presOf" srcId="{9B50CA7D-11D7-4E88-870F-16282BEE1A67}" destId="{5442E81C-2800-4553-B9F4-C6C1E4F4BB63}" srcOrd="0" destOrd="0" presId="urn:microsoft.com/office/officeart/2005/8/layout/chevron2"/>
    <dgm:cxn modelId="{3DA3155B-7C76-49F6-B8D5-7472E8C2A2BD}" srcId="{CDBA6B07-A3E0-4858-80A4-B26A665402E2}" destId="{9B50CA7D-11D7-4E88-870F-16282BEE1A67}" srcOrd="0" destOrd="0" parTransId="{DF1166C5-06A2-4770-8DED-B2C920E36A35}" sibTransId="{A64A8981-DDEE-4DE4-BCC5-2D39FD8857DE}"/>
    <dgm:cxn modelId="{642B3516-BC63-4294-82C2-7FFCBA0C27AB}" type="presOf" srcId="{CD5A0CB3-B41A-4B6B-8AD4-3CD0F7AFFB88}" destId="{1E2230F0-E28E-4E84-BFDA-39BCE0FE03DC}" srcOrd="0" destOrd="0" presId="urn:microsoft.com/office/officeart/2005/8/layout/chevron2"/>
    <dgm:cxn modelId="{3BD6AAA1-0FAD-4483-97F0-D50FA5C43394}" srcId="{631153E3-1415-4E5E-9B0B-3219A74CA526}" destId="{CDBA6B07-A3E0-4858-80A4-B26A665402E2}" srcOrd="1" destOrd="0" parTransId="{D88356EA-B078-4E3B-9C08-B262877D0E51}" sibTransId="{F4DD1A22-C218-4A6A-A2BA-BDC36EF1301B}"/>
    <dgm:cxn modelId="{8822C07E-D046-4E91-A8B4-0FD84F5C094D}" type="presOf" srcId="{CDBA6B07-A3E0-4858-80A4-B26A665402E2}" destId="{A3B4C8BB-E297-4445-B835-EF2508E954FC}" srcOrd="0" destOrd="0" presId="urn:microsoft.com/office/officeart/2005/8/layout/chevron2"/>
    <dgm:cxn modelId="{C51B6F91-8CB6-4377-9CDF-232FA5DEA35B}" srcId="{631153E3-1415-4E5E-9B0B-3219A74CA526}" destId="{CD5A0CB3-B41A-4B6B-8AD4-3CD0F7AFFB88}" srcOrd="0" destOrd="0" parTransId="{74302848-B37E-4268-9EE2-27C6536A532C}" sibTransId="{7DCC2E21-4ACC-4CF4-85F7-AF5CCACED953}"/>
    <dgm:cxn modelId="{43DBE7D3-0F88-4F46-8E7B-42C7699C08EE}" type="presOf" srcId="{631153E3-1415-4E5E-9B0B-3219A74CA526}" destId="{CB879CE9-E79B-4123-8929-AB383CA1BB2D}" srcOrd="0" destOrd="0" presId="urn:microsoft.com/office/officeart/2005/8/layout/chevron2"/>
    <dgm:cxn modelId="{6C3EBECC-5BF9-45E9-BB76-0CEDD4A59C5C}" srcId="{CDBA6B07-A3E0-4858-80A4-B26A665402E2}" destId="{3999871B-45D1-48F4-B861-F0880418FFC4}" srcOrd="1" destOrd="0" parTransId="{D99F91A1-3A11-4BD7-8ED9-33FB5D7B37BB}" sibTransId="{3BDB1B8B-7A5D-4658-9912-72925D5F1A1B}"/>
    <dgm:cxn modelId="{D8073664-2046-4642-BED9-29C328989267}" srcId="{CDBA6B07-A3E0-4858-80A4-B26A665402E2}" destId="{09144E18-0803-4350-A86D-49F6DA7BE489}" srcOrd="2" destOrd="0" parTransId="{33E56378-6082-4C72-BABE-6C55A03441D6}" sibTransId="{11BF0A35-E5ED-4B28-9D76-E93B07269DC0}"/>
    <dgm:cxn modelId="{874FCF69-61E2-4B3E-AC67-300138A32986}" type="presOf" srcId="{45DA0B1C-B8E4-4146-87F2-937D2CA7B7DF}" destId="{3E35ED5C-191E-4C6E-B409-51CD70D604BE}" srcOrd="0" destOrd="0" presId="urn:microsoft.com/office/officeart/2005/8/layout/chevron2"/>
    <dgm:cxn modelId="{982452B5-BA14-4D8F-8D4E-4B970675E4FD}" type="presParOf" srcId="{CB879CE9-E79B-4123-8929-AB383CA1BB2D}" destId="{7322257B-3F50-47AE-8C77-59BC91CBCC80}" srcOrd="0" destOrd="0" presId="urn:microsoft.com/office/officeart/2005/8/layout/chevron2"/>
    <dgm:cxn modelId="{B8D74523-5E96-45D6-BCC5-F58BBCAEC5C4}" type="presParOf" srcId="{7322257B-3F50-47AE-8C77-59BC91CBCC80}" destId="{1E2230F0-E28E-4E84-BFDA-39BCE0FE03DC}" srcOrd="0" destOrd="0" presId="urn:microsoft.com/office/officeart/2005/8/layout/chevron2"/>
    <dgm:cxn modelId="{F34A7682-048F-45FE-9E45-B53F1E934AF4}" type="presParOf" srcId="{7322257B-3F50-47AE-8C77-59BC91CBCC80}" destId="{3E35ED5C-191E-4C6E-B409-51CD70D604BE}" srcOrd="1" destOrd="0" presId="urn:microsoft.com/office/officeart/2005/8/layout/chevron2"/>
    <dgm:cxn modelId="{B506BCD0-A7BF-433B-83CC-619EFB4EE948}" type="presParOf" srcId="{CB879CE9-E79B-4123-8929-AB383CA1BB2D}" destId="{EC5AEDB7-AC3D-4BE0-A21D-63FF78EF0E33}" srcOrd="1" destOrd="0" presId="urn:microsoft.com/office/officeart/2005/8/layout/chevron2"/>
    <dgm:cxn modelId="{17D21EAC-553E-432E-8D95-A21FBD538171}" type="presParOf" srcId="{CB879CE9-E79B-4123-8929-AB383CA1BB2D}" destId="{DC571EA9-815C-43ED-BFCB-0098AD4F711A}" srcOrd="2" destOrd="0" presId="urn:microsoft.com/office/officeart/2005/8/layout/chevron2"/>
    <dgm:cxn modelId="{ED79458B-59DF-42EF-828C-7AC3A750EBE1}" type="presParOf" srcId="{DC571EA9-815C-43ED-BFCB-0098AD4F711A}" destId="{A3B4C8BB-E297-4445-B835-EF2508E954FC}" srcOrd="0" destOrd="0" presId="urn:microsoft.com/office/officeart/2005/8/layout/chevron2"/>
    <dgm:cxn modelId="{E3ED6B52-B61C-4997-840D-A5E9BECC81E8}" type="presParOf" srcId="{DC571EA9-815C-43ED-BFCB-0098AD4F711A}" destId="{5442E81C-2800-4553-B9F4-C6C1E4F4BB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A624E90-77CB-461E-AE5E-B1F779A430F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5F07B0-2535-4F5B-B33E-E73CDA81A8FC}">
      <dgm:prSet/>
      <dgm:spPr/>
      <dgm:t>
        <a:bodyPr/>
        <a:lstStyle/>
        <a:p>
          <a:pPr algn="ctr" rtl="0"/>
          <a:r>
            <a:rPr lang="ru-RU" b="1" dirty="0" smtClean="0"/>
            <a:t>«Перспектива» 9-11 </a:t>
          </a:r>
          <a:r>
            <a:rPr lang="ru-RU" b="1" dirty="0" err="1" smtClean="0"/>
            <a:t>кл</a:t>
          </a:r>
          <a:r>
            <a:rPr lang="ru-RU" dirty="0" smtClean="0"/>
            <a:t> </a:t>
          </a:r>
          <a:endParaRPr lang="ru-RU" b="1" dirty="0"/>
        </a:p>
      </dgm:t>
    </dgm:pt>
    <dgm:pt modelId="{D28E59C0-A82E-41D0-B724-01B2A4B54B4A}" type="parTrans" cxnId="{DA903FCB-B3B3-4CF6-BE35-89C37E9F862D}">
      <dgm:prSet/>
      <dgm:spPr/>
      <dgm:t>
        <a:bodyPr/>
        <a:lstStyle/>
        <a:p>
          <a:endParaRPr lang="ru-RU"/>
        </a:p>
      </dgm:t>
    </dgm:pt>
    <dgm:pt modelId="{44F0991C-F168-4550-A66F-8FA8CA158AF4}" type="sibTrans" cxnId="{DA903FCB-B3B3-4CF6-BE35-89C37E9F862D}">
      <dgm:prSet/>
      <dgm:spPr/>
      <dgm:t>
        <a:bodyPr/>
        <a:lstStyle/>
        <a:p>
          <a:endParaRPr lang="ru-RU"/>
        </a:p>
      </dgm:t>
    </dgm:pt>
    <dgm:pt modelId="{80F23257-3CA5-4C2D-B3EF-AA31A82AC72C}" type="pres">
      <dgm:prSet presAssocID="{8A624E90-77CB-461E-AE5E-B1F779A430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EA2023-F6CA-4EB0-B0F1-2CADBCC792BA}" type="pres">
      <dgm:prSet presAssocID="{3E5F07B0-2535-4F5B-B33E-E73CDA81A8F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2F37DF-38B7-4FD6-AC69-D5700CAED971}" type="presOf" srcId="{3E5F07B0-2535-4F5B-B33E-E73CDA81A8FC}" destId="{0BEA2023-F6CA-4EB0-B0F1-2CADBCC792BA}" srcOrd="0" destOrd="0" presId="urn:microsoft.com/office/officeart/2005/8/layout/vList2"/>
    <dgm:cxn modelId="{DA903FCB-B3B3-4CF6-BE35-89C37E9F862D}" srcId="{8A624E90-77CB-461E-AE5E-B1F779A430F0}" destId="{3E5F07B0-2535-4F5B-B33E-E73CDA81A8FC}" srcOrd="0" destOrd="0" parTransId="{D28E59C0-A82E-41D0-B724-01B2A4B54B4A}" sibTransId="{44F0991C-F168-4550-A66F-8FA8CA158AF4}"/>
    <dgm:cxn modelId="{F3255514-77EB-4B17-B683-456D409B1F4E}" type="presOf" srcId="{8A624E90-77CB-461E-AE5E-B1F779A430F0}" destId="{80F23257-3CA5-4C2D-B3EF-AA31A82AC72C}" srcOrd="0" destOrd="0" presId="urn:microsoft.com/office/officeart/2005/8/layout/vList2"/>
    <dgm:cxn modelId="{744606C8-0B2E-4D99-8CBF-15FF61F6B530}" type="presParOf" srcId="{80F23257-3CA5-4C2D-B3EF-AA31A82AC72C}" destId="{0BEA2023-F6CA-4EB0-B0F1-2CADBCC792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6DCA63D-3B41-49F0-B646-7E019E02AADC}" type="doc">
      <dgm:prSet loTypeId="urn:microsoft.com/office/officeart/2005/8/layout/radial5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4DC9744-9133-4DE5-A36A-52E07D309E32}">
      <dgm:prSet phldrT="[Текст]" custT="1"/>
      <dgm:spPr/>
      <dgm:t>
        <a:bodyPr/>
        <a:lstStyle/>
        <a:p>
          <a:r>
            <a:rPr lang="uk-UA" sz="1800" b="1" u="sng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Пізнавальний портрет учня</a:t>
          </a:r>
          <a:endParaRPr lang="ru-RU" sz="18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C85B90-1902-4661-842C-EBBFD64A3022}" type="parTrans" cxnId="{7EDB1C56-9348-44AB-B0B0-B46D49EE8F84}">
      <dgm:prSet/>
      <dgm:spPr/>
      <dgm:t>
        <a:bodyPr/>
        <a:lstStyle/>
        <a:p>
          <a:endParaRPr lang="ru-RU"/>
        </a:p>
      </dgm:t>
    </dgm:pt>
    <dgm:pt modelId="{7B973DFF-DA48-4350-9BD2-1A897F377EDE}" type="sibTrans" cxnId="{7EDB1C56-9348-44AB-B0B0-B46D49EE8F84}">
      <dgm:prSet/>
      <dgm:spPr/>
      <dgm:t>
        <a:bodyPr/>
        <a:lstStyle/>
        <a:p>
          <a:endParaRPr lang="ru-RU"/>
        </a:p>
      </dgm:t>
    </dgm:pt>
    <dgm:pt modelId="{C48C3148-CC09-43FE-ACE3-E33D94BBDA81}">
      <dgm:prSet phldrT="[Текст]"/>
      <dgm:spPr/>
      <dgm:t>
        <a:bodyPr/>
        <a:lstStyle/>
        <a:p>
          <a:r>
            <a:rPr lang="uk-UA" dirty="0" smtClean="0"/>
            <a:t>Організація різноманітного середовища</a:t>
          </a:r>
          <a:endParaRPr lang="ru-RU" dirty="0"/>
        </a:p>
      </dgm:t>
    </dgm:pt>
    <dgm:pt modelId="{EC723FAF-2A6B-4788-9E29-2C4DB6E9522C}" type="parTrans" cxnId="{E8209FC1-35D0-4AA2-B43E-E4A5E474D3AE}">
      <dgm:prSet/>
      <dgm:spPr/>
      <dgm:t>
        <a:bodyPr/>
        <a:lstStyle/>
        <a:p>
          <a:endParaRPr lang="ru-RU"/>
        </a:p>
      </dgm:t>
    </dgm:pt>
    <dgm:pt modelId="{836E37F0-AD69-4567-99BA-66DFBCF0F5C7}" type="sibTrans" cxnId="{E8209FC1-35D0-4AA2-B43E-E4A5E474D3AE}">
      <dgm:prSet/>
      <dgm:spPr/>
      <dgm:t>
        <a:bodyPr/>
        <a:lstStyle/>
        <a:p>
          <a:endParaRPr lang="ru-RU"/>
        </a:p>
      </dgm:t>
    </dgm:pt>
    <dgm:pt modelId="{D3CD97CC-6097-47D3-BC74-2E1809E6D109}">
      <dgm:prSet phldrT="[Текст]"/>
      <dgm:spPr/>
      <dgm:t>
        <a:bodyPr/>
        <a:lstStyle/>
        <a:p>
          <a:r>
            <a:rPr lang="uk-UA" smtClean="0">
              <a:solidFill>
                <a:schemeClr val="tx2"/>
              </a:solidFill>
            </a:rPr>
            <a:t>Середовище для самореалізації особистості учня, прояву пізнавальної активності</a:t>
          </a:r>
          <a:endParaRPr lang="ru-RU" dirty="0">
            <a:solidFill>
              <a:schemeClr val="tx2"/>
            </a:solidFill>
          </a:endParaRPr>
        </a:p>
      </dgm:t>
    </dgm:pt>
    <dgm:pt modelId="{20D2615D-367A-4AEB-A16E-CEE63D98F3BC}" type="parTrans" cxnId="{B91DB3AF-15A7-410B-8D45-278013A677E4}">
      <dgm:prSet/>
      <dgm:spPr/>
      <dgm:t>
        <a:bodyPr/>
        <a:lstStyle/>
        <a:p>
          <a:endParaRPr lang="ru-RU"/>
        </a:p>
      </dgm:t>
    </dgm:pt>
    <dgm:pt modelId="{D815F356-584F-4C21-9B23-3C28B49495CB}" type="sibTrans" cxnId="{B91DB3AF-15A7-410B-8D45-278013A677E4}">
      <dgm:prSet/>
      <dgm:spPr/>
      <dgm:t>
        <a:bodyPr/>
        <a:lstStyle/>
        <a:p>
          <a:endParaRPr lang="ru-RU"/>
        </a:p>
      </dgm:t>
    </dgm:pt>
    <dgm:pt modelId="{5017771E-08B9-402D-9A44-5911DF60BEC9}">
      <dgm:prSet phldrT="[Текст]"/>
      <dgm:spPr/>
      <dgm:t>
        <a:bodyPr/>
        <a:lstStyle/>
        <a:p>
          <a:r>
            <a:rPr lang="uk-UA" dirty="0" smtClean="0"/>
            <a:t>Створення оптимального інформаційного середовища</a:t>
          </a:r>
          <a:endParaRPr lang="ru-RU" dirty="0"/>
        </a:p>
      </dgm:t>
    </dgm:pt>
    <dgm:pt modelId="{C8AA19C2-3214-491E-B177-3C3476ABC88C}" type="parTrans" cxnId="{2C5314A0-7FC8-495D-BCC3-9723EEFAD093}">
      <dgm:prSet/>
      <dgm:spPr/>
      <dgm:t>
        <a:bodyPr/>
        <a:lstStyle/>
        <a:p>
          <a:endParaRPr lang="ru-RU"/>
        </a:p>
      </dgm:t>
    </dgm:pt>
    <dgm:pt modelId="{685183DE-3E29-451D-A28B-230114D8D288}" type="sibTrans" cxnId="{2C5314A0-7FC8-495D-BCC3-9723EEFAD093}">
      <dgm:prSet/>
      <dgm:spPr/>
      <dgm:t>
        <a:bodyPr/>
        <a:lstStyle/>
        <a:p>
          <a:endParaRPr lang="ru-RU"/>
        </a:p>
      </dgm:t>
    </dgm:pt>
    <dgm:pt modelId="{B17F03A1-7E02-44FF-8A24-321749F4B5CA}">
      <dgm:prSet phldrT="[Текст]"/>
      <dgm:spPr/>
      <dgm:t>
        <a:bodyPr/>
        <a:lstStyle/>
        <a:p>
          <a:r>
            <a:rPr lang="uk-UA" dirty="0" smtClean="0"/>
            <a:t>Накопичення своєрідного банку даних про учня</a:t>
          </a:r>
          <a:endParaRPr lang="ru-RU" dirty="0"/>
        </a:p>
      </dgm:t>
    </dgm:pt>
    <dgm:pt modelId="{C01EEEA4-6A01-4A43-802F-D75B00619FC6}" type="parTrans" cxnId="{7D02EB47-EB0E-40B8-A007-D0CA4CE38F0D}">
      <dgm:prSet/>
      <dgm:spPr/>
      <dgm:t>
        <a:bodyPr/>
        <a:lstStyle/>
        <a:p>
          <a:endParaRPr lang="ru-RU"/>
        </a:p>
      </dgm:t>
    </dgm:pt>
    <dgm:pt modelId="{2C77C829-D3A4-4982-9B3C-92CB7DA5E05A}" type="sibTrans" cxnId="{7D02EB47-EB0E-40B8-A007-D0CA4CE38F0D}">
      <dgm:prSet/>
      <dgm:spPr/>
      <dgm:t>
        <a:bodyPr/>
        <a:lstStyle/>
        <a:p>
          <a:endParaRPr lang="ru-RU"/>
        </a:p>
      </dgm:t>
    </dgm:pt>
    <dgm:pt modelId="{D60BB000-26BE-4E9B-B4C3-08B8FAB4CFA2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Комплексна консультація психолога, медика, визначення рівня інтелекту учня</a:t>
          </a:r>
          <a:endParaRPr lang="ru-RU" dirty="0">
            <a:solidFill>
              <a:schemeClr val="tx1"/>
            </a:solidFill>
          </a:endParaRPr>
        </a:p>
      </dgm:t>
    </dgm:pt>
    <dgm:pt modelId="{026DBB2E-8403-41CD-9CB8-814FAC098A4A}" type="parTrans" cxnId="{54829DCA-194A-4F0D-92FF-347DDBA7B193}">
      <dgm:prSet/>
      <dgm:spPr/>
      <dgm:t>
        <a:bodyPr/>
        <a:lstStyle/>
        <a:p>
          <a:endParaRPr lang="ru-RU"/>
        </a:p>
      </dgm:t>
    </dgm:pt>
    <dgm:pt modelId="{D948A856-010D-4362-83B4-75A21BCBD974}" type="sibTrans" cxnId="{54829DCA-194A-4F0D-92FF-347DDBA7B193}">
      <dgm:prSet/>
      <dgm:spPr/>
      <dgm:t>
        <a:bodyPr/>
        <a:lstStyle/>
        <a:p>
          <a:endParaRPr lang="ru-RU"/>
        </a:p>
      </dgm:t>
    </dgm:pt>
    <dgm:pt modelId="{FB301A30-4A2C-40F6-AF65-E5ECB6CF764B}">
      <dgm:prSet phldrT="[Текст]"/>
      <dgm:spPr/>
      <dgm:t>
        <a:bodyPr/>
        <a:lstStyle/>
        <a:p>
          <a:r>
            <a:rPr lang="uk-UA" dirty="0" smtClean="0"/>
            <a:t>Фіксація викладачем індивідуальної поведінки учня</a:t>
          </a:r>
          <a:endParaRPr lang="ru-RU" dirty="0"/>
        </a:p>
      </dgm:t>
    </dgm:pt>
    <dgm:pt modelId="{F91A5A52-5E9B-4326-9268-367817156C63}" type="parTrans" cxnId="{8E428865-A81A-4AC1-8516-A58031AFE9B2}">
      <dgm:prSet/>
      <dgm:spPr/>
      <dgm:t>
        <a:bodyPr/>
        <a:lstStyle/>
        <a:p>
          <a:endParaRPr lang="ru-RU"/>
        </a:p>
      </dgm:t>
    </dgm:pt>
    <dgm:pt modelId="{102E75C3-1E89-4F03-9C2A-DF2C5E927195}" type="sibTrans" cxnId="{8E428865-A81A-4AC1-8516-A58031AFE9B2}">
      <dgm:prSet/>
      <dgm:spPr/>
      <dgm:t>
        <a:bodyPr/>
        <a:lstStyle/>
        <a:p>
          <a:endParaRPr lang="ru-RU"/>
        </a:p>
      </dgm:t>
    </dgm:pt>
    <dgm:pt modelId="{9B10B5DA-E51A-4DD5-ADD3-555EEE7B0637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Реалізація індивідуальних пізнавальних можливостей учня</a:t>
          </a:r>
          <a:endParaRPr lang="ru-RU" dirty="0">
            <a:solidFill>
              <a:schemeClr val="tx1"/>
            </a:solidFill>
          </a:endParaRPr>
        </a:p>
      </dgm:t>
    </dgm:pt>
    <dgm:pt modelId="{E16972CE-8F6B-4D98-88E2-FD1740091A55}" type="parTrans" cxnId="{C8C954CE-4536-4BDB-9938-DACBC82672C9}">
      <dgm:prSet/>
      <dgm:spPr/>
      <dgm:t>
        <a:bodyPr/>
        <a:lstStyle/>
        <a:p>
          <a:endParaRPr lang="ru-RU"/>
        </a:p>
      </dgm:t>
    </dgm:pt>
    <dgm:pt modelId="{29B8C457-9E2F-4D04-8140-1CC156FCC955}" type="sibTrans" cxnId="{C8C954CE-4536-4BDB-9938-DACBC82672C9}">
      <dgm:prSet/>
      <dgm:spPr/>
      <dgm:t>
        <a:bodyPr/>
        <a:lstStyle/>
        <a:p>
          <a:endParaRPr lang="ru-RU"/>
        </a:p>
      </dgm:t>
    </dgm:pt>
    <dgm:pt modelId="{7C58B1DD-130F-44DA-B1EF-6E98F1225D9A}" type="pres">
      <dgm:prSet presAssocID="{B6DCA63D-3B41-49F0-B646-7E019E02AA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36BFD0-E1E4-4631-B8BB-11D87FF49900}" type="pres">
      <dgm:prSet presAssocID="{B4DC9744-9133-4DE5-A36A-52E07D309E32}" presName="centerShape" presStyleLbl="node0" presStyleIdx="0" presStyleCnt="1" custScaleX="160213" custScaleY="152908"/>
      <dgm:spPr/>
      <dgm:t>
        <a:bodyPr/>
        <a:lstStyle/>
        <a:p>
          <a:endParaRPr lang="ru-RU"/>
        </a:p>
      </dgm:t>
    </dgm:pt>
    <dgm:pt modelId="{AF3F9E98-DCF6-4BA6-8CBC-EFAEA635FF07}" type="pres">
      <dgm:prSet presAssocID="{EC723FAF-2A6B-4788-9E29-2C4DB6E9522C}" presName="parTrans" presStyleLbl="sibTrans2D1" presStyleIdx="0" presStyleCnt="7"/>
      <dgm:spPr/>
      <dgm:t>
        <a:bodyPr/>
        <a:lstStyle/>
        <a:p>
          <a:endParaRPr lang="ru-RU"/>
        </a:p>
      </dgm:t>
    </dgm:pt>
    <dgm:pt modelId="{E814C18E-1099-4C54-B3CB-13ACB25F2075}" type="pres">
      <dgm:prSet presAssocID="{EC723FAF-2A6B-4788-9E29-2C4DB6E9522C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26EEEE71-A274-4243-9D81-BF652C0DF5AB}" type="pres">
      <dgm:prSet presAssocID="{C48C3148-CC09-43FE-ACE3-E33D94BBDA8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626FA-D7CA-448F-9FAB-B0B84A746580}" type="pres">
      <dgm:prSet presAssocID="{20D2615D-367A-4AEB-A16E-CEE63D98F3BC}" presName="parTrans" presStyleLbl="sibTrans2D1" presStyleIdx="1" presStyleCnt="7"/>
      <dgm:spPr/>
      <dgm:t>
        <a:bodyPr/>
        <a:lstStyle/>
        <a:p>
          <a:endParaRPr lang="ru-RU"/>
        </a:p>
      </dgm:t>
    </dgm:pt>
    <dgm:pt modelId="{4DC62F94-FB86-4F70-8EE3-3EFB1FA16071}" type="pres">
      <dgm:prSet presAssocID="{20D2615D-367A-4AEB-A16E-CEE63D98F3BC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E5E503C2-962B-4B05-8AFC-6B438432F34C}" type="pres">
      <dgm:prSet presAssocID="{D3CD97CC-6097-47D3-BC74-2E1809E6D10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1E138-B6A5-4321-A8F4-56AA5DC04DD5}" type="pres">
      <dgm:prSet presAssocID="{C8AA19C2-3214-491E-B177-3C3476ABC88C}" presName="parTrans" presStyleLbl="sibTrans2D1" presStyleIdx="2" presStyleCnt="7"/>
      <dgm:spPr/>
      <dgm:t>
        <a:bodyPr/>
        <a:lstStyle/>
        <a:p>
          <a:endParaRPr lang="ru-RU"/>
        </a:p>
      </dgm:t>
    </dgm:pt>
    <dgm:pt modelId="{4676E104-26F2-4C55-A1E8-C3113C03923B}" type="pres">
      <dgm:prSet presAssocID="{C8AA19C2-3214-491E-B177-3C3476ABC88C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1D96E989-6380-4E40-8764-3E382D75A22A}" type="pres">
      <dgm:prSet presAssocID="{5017771E-08B9-402D-9A44-5911DF60BEC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830C37-1193-45A3-B3F6-53DFA0F9DD45}" type="pres">
      <dgm:prSet presAssocID="{F91A5A52-5E9B-4326-9268-367817156C63}" presName="parTrans" presStyleLbl="sibTrans2D1" presStyleIdx="3" presStyleCnt="7"/>
      <dgm:spPr/>
      <dgm:t>
        <a:bodyPr/>
        <a:lstStyle/>
        <a:p>
          <a:endParaRPr lang="ru-RU"/>
        </a:p>
      </dgm:t>
    </dgm:pt>
    <dgm:pt modelId="{3BD5390C-3B91-46EF-A0AA-4E2A4F5F2CB8}" type="pres">
      <dgm:prSet presAssocID="{F91A5A52-5E9B-4326-9268-367817156C63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493E24A9-0CDD-4F3E-8417-614A979061B8}" type="pres">
      <dgm:prSet presAssocID="{FB301A30-4A2C-40F6-AF65-E5ECB6CF764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A6A93-AE40-4E7E-AAF2-68EA71CCA5B6}" type="pres">
      <dgm:prSet presAssocID="{C01EEEA4-6A01-4A43-802F-D75B00619FC6}" presName="parTrans" presStyleLbl="sibTrans2D1" presStyleIdx="4" presStyleCnt="7"/>
      <dgm:spPr/>
      <dgm:t>
        <a:bodyPr/>
        <a:lstStyle/>
        <a:p>
          <a:endParaRPr lang="ru-RU"/>
        </a:p>
      </dgm:t>
    </dgm:pt>
    <dgm:pt modelId="{DC28C1F3-DC29-475E-80CF-7624CF9D9705}" type="pres">
      <dgm:prSet presAssocID="{C01EEEA4-6A01-4A43-802F-D75B00619FC6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4D723ACC-B186-4E8D-A4B5-950A3E05785A}" type="pres">
      <dgm:prSet presAssocID="{B17F03A1-7E02-44FF-8A24-321749F4B5CA}" presName="node" presStyleLbl="node1" presStyleIdx="4" presStyleCnt="7" custRadScaleRad="95992" custRadScaleInc="-21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D16434-2191-4C71-B9E3-497C31A6868A}" type="pres">
      <dgm:prSet presAssocID="{026DBB2E-8403-41CD-9CB8-814FAC098A4A}" presName="parTrans" presStyleLbl="sibTrans2D1" presStyleIdx="5" presStyleCnt="7"/>
      <dgm:spPr/>
      <dgm:t>
        <a:bodyPr/>
        <a:lstStyle/>
        <a:p>
          <a:endParaRPr lang="ru-RU"/>
        </a:p>
      </dgm:t>
    </dgm:pt>
    <dgm:pt modelId="{66550534-B0C5-43D0-94D7-76CCBDC70CCD}" type="pres">
      <dgm:prSet presAssocID="{026DBB2E-8403-41CD-9CB8-814FAC098A4A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86EEF2B8-5A35-4F83-BF0F-1B8B70A6CD61}" type="pres">
      <dgm:prSet presAssocID="{D60BB000-26BE-4E9B-B4C3-08B8FAB4CFA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BFD14-4994-4251-8460-51DA2E478D62}" type="pres">
      <dgm:prSet presAssocID="{E16972CE-8F6B-4D98-88E2-FD1740091A55}" presName="parTrans" presStyleLbl="sibTrans2D1" presStyleIdx="6" presStyleCnt="7"/>
      <dgm:spPr/>
      <dgm:t>
        <a:bodyPr/>
        <a:lstStyle/>
        <a:p>
          <a:endParaRPr lang="ru-RU"/>
        </a:p>
      </dgm:t>
    </dgm:pt>
    <dgm:pt modelId="{AB6AD056-9926-42A0-BB2A-CC0877C71622}" type="pres">
      <dgm:prSet presAssocID="{E16972CE-8F6B-4D98-88E2-FD1740091A55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C90C4C6E-4088-4A06-BC5A-5D6FA82DC7ED}" type="pres">
      <dgm:prSet presAssocID="{9B10B5DA-E51A-4DD5-ADD3-555EEE7B063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1DB3AF-15A7-410B-8D45-278013A677E4}" srcId="{B4DC9744-9133-4DE5-A36A-52E07D309E32}" destId="{D3CD97CC-6097-47D3-BC74-2E1809E6D109}" srcOrd="1" destOrd="0" parTransId="{20D2615D-367A-4AEB-A16E-CEE63D98F3BC}" sibTransId="{D815F356-584F-4C21-9B23-3C28B49495CB}"/>
    <dgm:cxn modelId="{C7235995-65EE-4F1C-BC50-9EDE2C8F5FF6}" type="presOf" srcId="{5017771E-08B9-402D-9A44-5911DF60BEC9}" destId="{1D96E989-6380-4E40-8764-3E382D75A22A}" srcOrd="0" destOrd="0" presId="urn:microsoft.com/office/officeart/2005/8/layout/radial5"/>
    <dgm:cxn modelId="{9E96ABCE-D5F5-412A-B00F-134CC769816D}" type="presOf" srcId="{EC723FAF-2A6B-4788-9E29-2C4DB6E9522C}" destId="{AF3F9E98-DCF6-4BA6-8CBC-EFAEA635FF07}" srcOrd="0" destOrd="0" presId="urn:microsoft.com/office/officeart/2005/8/layout/radial5"/>
    <dgm:cxn modelId="{5BB2D758-4B81-47E5-965D-F2A8B166AF11}" type="presOf" srcId="{EC723FAF-2A6B-4788-9E29-2C4DB6E9522C}" destId="{E814C18E-1099-4C54-B3CB-13ACB25F2075}" srcOrd="1" destOrd="0" presId="urn:microsoft.com/office/officeart/2005/8/layout/radial5"/>
    <dgm:cxn modelId="{04B9C6CB-006C-444D-969D-80C118C3667F}" type="presOf" srcId="{C01EEEA4-6A01-4A43-802F-D75B00619FC6}" destId="{2EFA6A93-AE40-4E7E-AAF2-68EA71CCA5B6}" srcOrd="0" destOrd="0" presId="urn:microsoft.com/office/officeart/2005/8/layout/radial5"/>
    <dgm:cxn modelId="{E1F38809-40C3-4FD7-B9E1-F29A83AC7542}" type="presOf" srcId="{20D2615D-367A-4AEB-A16E-CEE63D98F3BC}" destId="{90D626FA-D7CA-448F-9FAB-B0B84A746580}" srcOrd="0" destOrd="0" presId="urn:microsoft.com/office/officeart/2005/8/layout/radial5"/>
    <dgm:cxn modelId="{74BCA024-0D89-4BA3-B54A-E711A7FCD79E}" type="presOf" srcId="{C8AA19C2-3214-491E-B177-3C3476ABC88C}" destId="{5691E138-B6A5-4321-A8F4-56AA5DC04DD5}" srcOrd="0" destOrd="0" presId="urn:microsoft.com/office/officeart/2005/8/layout/radial5"/>
    <dgm:cxn modelId="{42C04B00-1C94-4931-87EB-204C1C1E1EB5}" type="presOf" srcId="{20D2615D-367A-4AEB-A16E-CEE63D98F3BC}" destId="{4DC62F94-FB86-4F70-8EE3-3EFB1FA16071}" srcOrd="1" destOrd="0" presId="urn:microsoft.com/office/officeart/2005/8/layout/radial5"/>
    <dgm:cxn modelId="{B10610F6-EBD5-42F8-891A-EF9BBCB8C345}" type="presOf" srcId="{B6DCA63D-3B41-49F0-B646-7E019E02AADC}" destId="{7C58B1DD-130F-44DA-B1EF-6E98F1225D9A}" srcOrd="0" destOrd="0" presId="urn:microsoft.com/office/officeart/2005/8/layout/radial5"/>
    <dgm:cxn modelId="{2C5314A0-7FC8-495D-BCC3-9723EEFAD093}" srcId="{B4DC9744-9133-4DE5-A36A-52E07D309E32}" destId="{5017771E-08B9-402D-9A44-5911DF60BEC9}" srcOrd="2" destOrd="0" parTransId="{C8AA19C2-3214-491E-B177-3C3476ABC88C}" sibTransId="{685183DE-3E29-451D-A28B-230114D8D288}"/>
    <dgm:cxn modelId="{877167F8-6838-4441-8131-0D54AEC29EB5}" type="presOf" srcId="{C01EEEA4-6A01-4A43-802F-D75B00619FC6}" destId="{DC28C1F3-DC29-475E-80CF-7624CF9D9705}" srcOrd="1" destOrd="0" presId="urn:microsoft.com/office/officeart/2005/8/layout/radial5"/>
    <dgm:cxn modelId="{C8C954CE-4536-4BDB-9938-DACBC82672C9}" srcId="{B4DC9744-9133-4DE5-A36A-52E07D309E32}" destId="{9B10B5DA-E51A-4DD5-ADD3-555EEE7B0637}" srcOrd="6" destOrd="0" parTransId="{E16972CE-8F6B-4D98-88E2-FD1740091A55}" sibTransId="{29B8C457-9E2F-4D04-8140-1CC156FCC955}"/>
    <dgm:cxn modelId="{9DB5665A-F179-464C-8A21-3B115050BCE0}" type="presOf" srcId="{FB301A30-4A2C-40F6-AF65-E5ECB6CF764B}" destId="{493E24A9-0CDD-4F3E-8417-614A979061B8}" srcOrd="0" destOrd="0" presId="urn:microsoft.com/office/officeart/2005/8/layout/radial5"/>
    <dgm:cxn modelId="{BF852BE1-A50E-4B73-83E1-EE77021992BD}" type="presOf" srcId="{F91A5A52-5E9B-4326-9268-367817156C63}" destId="{49830C37-1193-45A3-B3F6-53DFA0F9DD45}" srcOrd="0" destOrd="0" presId="urn:microsoft.com/office/officeart/2005/8/layout/radial5"/>
    <dgm:cxn modelId="{831AB190-53BE-4D21-8734-600C906461B5}" type="presOf" srcId="{B17F03A1-7E02-44FF-8A24-321749F4B5CA}" destId="{4D723ACC-B186-4E8D-A4B5-950A3E05785A}" srcOrd="0" destOrd="0" presId="urn:microsoft.com/office/officeart/2005/8/layout/radial5"/>
    <dgm:cxn modelId="{7EDB1C56-9348-44AB-B0B0-B46D49EE8F84}" srcId="{B6DCA63D-3B41-49F0-B646-7E019E02AADC}" destId="{B4DC9744-9133-4DE5-A36A-52E07D309E32}" srcOrd="0" destOrd="0" parTransId="{8FC85B90-1902-4661-842C-EBBFD64A3022}" sibTransId="{7B973DFF-DA48-4350-9BD2-1A897F377EDE}"/>
    <dgm:cxn modelId="{46DD1857-0BD8-4FBF-B45C-C6BA9F911C0D}" type="presOf" srcId="{026DBB2E-8403-41CD-9CB8-814FAC098A4A}" destId="{66550534-B0C5-43D0-94D7-76CCBDC70CCD}" srcOrd="1" destOrd="0" presId="urn:microsoft.com/office/officeart/2005/8/layout/radial5"/>
    <dgm:cxn modelId="{962218E2-460B-4BE6-98B5-9854C2B3E1C4}" type="presOf" srcId="{E16972CE-8F6B-4D98-88E2-FD1740091A55}" destId="{7AEBFD14-4994-4251-8460-51DA2E478D62}" srcOrd="0" destOrd="0" presId="urn:microsoft.com/office/officeart/2005/8/layout/radial5"/>
    <dgm:cxn modelId="{8E428865-A81A-4AC1-8516-A58031AFE9B2}" srcId="{B4DC9744-9133-4DE5-A36A-52E07D309E32}" destId="{FB301A30-4A2C-40F6-AF65-E5ECB6CF764B}" srcOrd="3" destOrd="0" parTransId="{F91A5A52-5E9B-4326-9268-367817156C63}" sibTransId="{102E75C3-1E89-4F03-9C2A-DF2C5E927195}"/>
    <dgm:cxn modelId="{0DE74E10-D232-4C2C-A6C6-B26D1D2911C5}" type="presOf" srcId="{C8AA19C2-3214-491E-B177-3C3476ABC88C}" destId="{4676E104-26F2-4C55-A1E8-C3113C03923B}" srcOrd="1" destOrd="0" presId="urn:microsoft.com/office/officeart/2005/8/layout/radial5"/>
    <dgm:cxn modelId="{70C8D413-2935-4940-A12F-E9607F12912E}" type="presOf" srcId="{C48C3148-CC09-43FE-ACE3-E33D94BBDA81}" destId="{26EEEE71-A274-4243-9D81-BF652C0DF5AB}" srcOrd="0" destOrd="0" presId="urn:microsoft.com/office/officeart/2005/8/layout/radial5"/>
    <dgm:cxn modelId="{7D02EB47-EB0E-40B8-A007-D0CA4CE38F0D}" srcId="{B4DC9744-9133-4DE5-A36A-52E07D309E32}" destId="{B17F03A1-7E02-44FF-8A24-321749F4B5CA}" srcOrd="4" destOrd="0" parTransId="{C01EEEA4-6A01-4A43-802F-D75B00619FC6}" sibTransId="{2C77C829-D3A4-4982-9B3C-92CB7DA5E05A}"/>
    <dgm:cxn modelId="{F3F28BD9-016D-427E-AF7B-F4AB2CAAC3C1}" type="presOf" srcId="{E16972CE-8F6B-4D98-88E2-FD1740091A55}" destId="{AB6AD056-9926-42A0-BB2A-CC0877C71622}" srcOrd="1" destOrd="0" presId="urn:microsoft.com/office/officeart/2005/8/layout/radial5"/>
    <dgm:cxn modelId="{AE4CAD1F-13BD-4319-960C-5E069DC07691}" type="presOf" srcId="{B4DC9744-9133-4DE5-A36A-52E07D309E32}" destId="{C636BFD0-E1E4-4631-B8BB-11D87FF49900}" srcOrd="0" destOrd="0" presId="urn:microsoft.com/office/officeart/2005/8/layout/radial5"/>
    <dgm:cxn modelId="{E4CAE49D-200A-4C9B-BB68-40887DEC3885}" type="presOf" srcId="{F91A5A52-5E9B-4326-9268-367817156C63}" destId="{3BD5390C-3B91-46EF-A0AA-4E2A4F5F2CB8}" srcOrd="1" destOrd="0" presId="urn:microsoft.com/office/officeart/2005/8/layout/radial5"/>
    <dgm:cxn modelId="{38F010E8-4C5C-4A0A-AB7B-781DD35A3294}" type="presOf" srcId="{D60BB000-26BE-4E9B-B4C3-08B8FAB4CFA2}" destId="{86EEF2B8-5A35-4F83-BF0F-1B8B70A6CD61}" srcOrd="0" destOrd="0" presId="urn:microsoft.com/office/officeart/2005/8/layout/radial5"/>
    <dgm:cxn modelId="{E8209FC1-35D0-4AA2-B43E-E4A5E474D3AE}" srcId="{B4DC9744-9133-4DE5-A36A-52E07D309E32}" destId="{C48C3148-CC09-43FE-ACE3-E33D94BBDA81}" srcOrd="0" destOrd="0" parTransId="{EC723FAF-2A6B-4788-9E29-2C4DB6E9522C}" sibTransId="{836E37F0-AD69-4567-99BA-66DFBCF0F5C7}"/>
    <dgm:cxn modelId="{D32D7D81-80E9-46C1-B020-B757361428AB}" type="presOf" srcId="{D3CD97CC-6097-47D3-BC74-2E1809E6D109}" destId="{E5E503C2-962B-4B05-8AFC-6B438432F34C}" srcOrd="0" destOrd="0" presId="urn:microsoft.com/office/officeart/2005/8/layout/radial5"/>
    <dgm:cxn modelId="{54829DCA-194A-4F0D-92FF-347DDBA7B193}" srcId="{B4DC9744-9133-4DE5-A36A-52E07D309E32}" destId="{D60BB000-26BE-4E9B-B4C3-08B8FAB4CFA2}" srcOrd="5" destOrd="0" parTransId="{026DBB2E-8403-41CD-9CB8-814FAC098A4A}" sibTransId="{D948A856-010D-4362-83B4-75A21BCBD974}"/>
    <dgm:cxn modelId="{DCE40D45-B25E-4063-AD4F-55B78CC31743}" type="presOf" srcId="{9B10B5DA-E51A-4DD5-ADD3-555EEE7B0637}" destId="{C90C4C6E-4088-4A06-BC5A-5D6FA82DC7ED}" srcOrd="0" destOrd="0" presId="urn:microsoft.com/office/officeart/2005/8/layout/radial5"/>
    <dgm:cxn modelId="{1942AF8A-BB45-4FC1-8B43-6F131E8C0E89}" type="presOf" srcId="{026DBB2E-8403-41CD-9CB8-814FAC098A4A}" destId="{4DD16434-2191-4C71-B9E3-497C31A6868A}" srcOrd="0" destOrd="0" presId="urn:microsoft.com/office/officeart/2005/8/layout/radial5"/>
    <dgm:cxn modelId="{4C8EF75C-0932-41E7-B001-AC1A8DBF55E3}" type="presParOf" srcId="{7C58B1DD-130F-44DA-B1EF-6E98F1225D9A}" destId="{C636BFD0-E1E4-4631-B8BB-11D87FF49900}" srcOrd="0" destOrd="0" presId="urn:microsoft.com/office/officeart/2005/8/layout/radial5"/>
    <dgm:cxn modelId="{D007E842-74C0-4365-A30C-2AFB5D4E687B}" type="presParOf" srcId="{7C58B1DD-130F-44DA-B1EF-6E98F1225D9A}" destId="{AF3F9E98-DCF6-4BA6-8CBC-EFAEA635FF07}" srcOrd="1" destOrd="0" presId="urn:microsoft.com/office/officeart/2005/8/layout/radial5"/>
    <dgm:cxn modelId="{230BAF77-1E0D-4B70-AD52-37F4C2E1463D}" type="presParOf" srcId="{AF3F9E98-DCF6-4BA6-8CBC-EFAEA635FF07}" destId="{E814C18E-1099-4C54-B3CB-13ACB25F2075}" srcOrd="0" destOrd="0" presId="urn:microsoft.com/office/officeart/2005/8/layout/radial5"/>
    <dgm:cxn modelId="{666FC11D-61C2-4E2E-B812-629B34776068}" type="presParOf" srcId="{7C58B1DD-130F-44DA-B1EF-6E98F1225D9A}" destId="{26EEEE71-A274-4243-9D81-BF652C0DF5AB}" srcOrd="2" destOrd="0" presId="urn:microsoft.com/office/officeart/2005/8/layout/radial5"/>
    <dgm:cxn modelId="{B6F470CE-3FAD-445C-92EC-885978FF1160}" type="presParOf" srcId="{7C58B1DD-130F-44DA-B1EF-6E98F1225D9A}" destId="{90D626FA-D7CA-448F-9FAB-B0B84A746580}" srcOrd="3" destOrd="0" presId="urn:microsoft.com/office/officeart/2005/8/layout/radial5"/>
    <dgm:cxn modelId="{C213F474-BE5B-47A9-BE5D-9DEBA7448EE5}" type="presParOf" srcId="{90D626FA-D7CA-448F-9FAB-B0B84A746580}" destId="{4DC62F94-FB86-4F70-8EE3-3EFB1FA16071}" srcOrd="0" destOrd="0" presId="urn:microsoft.com/office/officeart/2005/8/layout/radial5"/>
    <dgm:cxn modelId="{D0F21531-1100-42D7-8C4B-6CF6DC429724}" type="presParOf" srcId="{7C58B1DD-130F-44DA-B1EF-6E98F1225D9A}" destId="{E5E503C2-962B-4B05-8AFC-6B438432F34C}" srcOrd="4" destOrd="0" presId="urn:microsoft.com/office/officeart/2005/8/layout/radial5"/>
    <dgm:cxn modelId="{6A55C7E8-2615-472A-9FC4-48DE01B753E2}" type="presParOf" srcId="{7C58B1DD-130F-44DA-B1EF-6E98F1225D9A}" destId="{5691E138-B6A5-4321-A8F4-56AA5DC04DD5}" srcOrd="5" destOrd="0" presId="urn:microsoft.com/office/officeart/2005/8/layout/radial5"/>
    <dgm:cxn modelId="{9520900B-3FBB-472D-A097-1A04FC133AE6}" type="presParOf" srcId="{5691E138-B6A5-4321-A8F4-56AA5DC04DD5}" destId="{4676E104-26F2-4C55-A1E8-C3113C03923B}" srcOrd="0" destOrd="0" presId="urn:microsoft.com/office/officeart/2005/8/layout/radial5"/>
    <dgm:cxn modelId="{C3F29020-D9D8-4E19-AC1C-882BA661E678}" type="presParOf" srcId="{7C58B1DD-130F-44DA-B1EF-6E98F1225D9A}" destId="{1D96E989-6380-4E40-8764-3E382D75A22A}" srcOrd="6" destOrd="0" presId="urn:microsoft.com/office/officeart/2005/8/layout/radial5"/>
    <dgm:cxn modelId="{8A545D2F-974C-4D99-9487-D0D1E78B172F}" type="presParOf" srcId="{7C58B1DD-130F-44DA-B1EF-6E98F1225D9A}" destId="{49830C37-1193-45A3-B3F6-53DFA0F9DD45}" srcOrd="7" destOrd="0" presId="urn:microsoft.com/office/officeart/2005/8/layout/radial5"/>
    <dgm:cxn modelId="{DCF3020A-D1D9-4A95-9AF6-2458306FB172}" type="presParOf" srcId="{49830C37-1193-45A3-B3F6-53DFA0F9DD45}" destId="{3BD5390C-3B91-46EF-A0AA-4E2A4F5F2CB8}" srcOrd="0" destOrd="0" presId="urn:microsoft.com/office/officeart/2005/8/layout/radial5"/>
    <dgm:cxn modelId="{44C1F3E0-4713-40BD-875A-B398A7B7BD9F}" type="presParOf" srcId="{7C58B1DD-130F-44DA-B1EF-6E98F1225D9A}" destId="{493E24A9-0CDD-4F3E-8417-614A979061B8}" srcOrd="8" destOrd="0" presId="urn:microsoft.com/office/officeart/2005/8/layout/radial5"/>
    <dgm:cxn modelId="{2A5185F7-77EC-4AB7-850A-A8AE6D18022C}" type="presParOf" srcId="{7C58B1DD-130F-44DA-B1EF-6E98F1225D9A}" destId="{2EFA6A93-AE40-4E7E-AAF2-68EA71CCA5B6}" srcOrd="9" destOrd="0" presId="urn:microsoft.com/office/officeart/2005/8/layout/radial5"/>
    <dgm:cxn modelId="{2737F5D4-8321-4125-8D1D-8073FF607A5C}" type="presParOf" srcId="{2EFA6A93-AE40-4E7E-AAF2-68EA71CCA5B6}" destId="{DC28C1F3-DC29-475E-80CF-7624CF9D9705}" srcOrd="0" destOrd="0" presId="urn:microsoft.com/office/officeart/2005/8/layout/radial5"/>
    <dgm:cxn modelId="{EC26C40C-11FC-4C3D-A058-505B8B3A4B15}" type="presParOf" srcId="{7C58B1DD-130F-44DA-B1EF-6E98F1225D9A}" destId="{4D723ACC-B186-4E8D-A4B5-950A3E05785A}" srcOrd="10" destOrd="0" presId="urn:microsoft.com/office/officeart/2005/8/layout/radial5"/>
    <dgm:cxn modelId="{283EEAE4-3BDC-44C9-81CB-F080C2CCAA8C}" type="presParOf" srcId="{7C58B1DD-130F-44DA-B1EF-6E98F1225D9A}" destId="{4DD16434-2191-4C71-B9E3-497C31A6868A}" srcOrd="11" destOrd="0" presId="urn:microsoft.com/office/officeart/2005/8/layout/radial5"/>
    <dgm:cxn modelId="{5F2D7D78-AB39-4D8B-B076-9962F0F4379A}" type="presParOf" srcId="{4DD16434-2191-4C71-B9E3-497C31A6868A}" destId="{66550534-B0C5-43D0-94D7-76CCBDC70CCD}" srcOrd="0" destOrd="0" presId="urn:microsoft.com/office/officeart/2005/8/layout/radial5"/>
    <dgm:cxn modelId="{2E31B060-BBFE-422A-8EE4-1D3387BA85FA}" type="presParOf" srcId="{7C58B1DD-130F-44DA-B1EF-6E98F1225D9A}" destId="{86EEF2B8-5A35-4F83-BF0F-1B8B70A6CD61}" srcOrd="12" destOrd="0" presId="urn:microsoft.com/office/officeart/2005/8/layout/radial5"/>
    <dgm:cxn modelId="{19959C89-BA96-45FF-B931-CE893AB1C59C}" type="presParOf" srcId="{7C58B1DD-130F-44DA-B1EF-6E98F1225D9A}" destId="{7AEBFD14-4994-4251-8460-51DA2E478D62}" srcOrd="13" destOrd="0" presId="urn:microsoft.com/office/officeart/2005/8/layout/radial5"/>
    <dgm:cxn modelId="{2AF4C0A4-4307-4814-A886-3FE6B60834F6}" type="presParOf" srcId="{7AEBFD14-4994-4251-8460-51DA2E478D62}" destId="{AB6AD056-9926-42A0-BB2A-CC0877C71622}" srcOrd="0" destOrd="0" presId="urn:microsoft.com/office/officeart/2005/8/layout/radial5"/>
    <dgm:cxn modelId="{2AE45CF4-355F-4E47-9AFD-59E9626A0F68}" type="presParOf" srcId="{7C58B1DD-130F-44DA-B1EF-6E98F1225D9A}" destId="{C90C4C6E-4088-4A06-BC5A-5D6FA82DC7ED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4D01097-D59D-4F26-A1DB-B7E6CCB464C0}" type="doc">
      <dgm:prSet loTypeId="urn:microsoft.com/office/officeart/2005/8/layout/default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0C9316C-7A09-482D-8465-3C8F48B87320}">
      <dgm:prSet phldrT="[Текст]"/>
      <dgm:spPr/>
      <dgm:t>
        <a:bodyPr/>
        <a:lstStyle/>
        <a:p>
          <a:r>
            <a:rPr lang="ru-RU" dirty="0" err="1" smtClean="0"/>
            <a:t>Діти</a:t>
          </a:r>
          <a:r>
            <a:rPr lang="ru-RU" dirty="0" smtClean="0"/>
            <a:t> </a:t>
          </a:r>
          <a:r>
            <a:rPr lang="ru-RU" dirty="0" err="1" smtClean="0"/>
            <a:t>тим</a:t>
          </a:r>
          <a:r>
            <a:rPr lang="ru-RU" dirty="0" smtClean="0"/>
            <a:t> </a:t>
          </a:r>
          <a:r>
            <a:rPr lang="ru-RU" dirty="0" err="1" smtClean="0"/>
            <a:t>талановитіші</a:t>
          </a:r>
          <a:r>
            <a:rPr lang="ru-RU" dirty="0" smtClean="0"/>
            <a:t> та </a:t>
          </a:r>
          <a:r>
            <a:rPr lang="ru-RU" dirty="0" err="1" smtClean="0"/>
            <a:t>розумніші</a:t>
          </a:r>
          <a:r>
            <a:rPr lang="ru-RU" dirty="0" smtClean="0"/>
            <a:t>, </a:t>
          </a:r>
          <a:r>
            <a:rPr lang="ru-RU" dirty="0" err="1" smtClean="0"/>
            <a:t>чим</a:t>
          </a:r>
          <a:r>
            <a:rPr lang="ru-RU" dirty="0" smtClean="0"/>
            <a:t> </a:t>
          </a:r>
          <a:r>
            <a:rPr lang="ru-RU" dirty="0" err="1" smtClean="0"/>
            <a:t>більше</a:t>
          </a:r>
          <a:r>
            <a:rPr lang="ru-RU" dirty="0" smtClean="0"/>
            <a:t> </a:t>
          </a:r>
          <a:r>
            <a:rPr lang="ru-RU" dirty="0" err="1" smtClean="0"/>
            <a:t>можливостей</a:t>
          </a:r>
          <a:r>
            <a:rPr lang="ru-RU" dirty="0" smtClean="0"/>
            <a:t> бути </a:t>
          </a:r>
          <a:r>
            <a:rPr lang="ru-RU" dirty="0" err="1" smtClean="0"/>
            <a:t>талановитими</a:t>
          </a:r>
          <a:r>
            <a:rPr lang="ru-RU" dirty="0" smtClean="0"/>
            <a:t> </a:t>
          </a:r>
          <a:r>
            <a:rPr lang="ru-RU" dirty="0" err="1" smtClean="0"/>
            <a:t>й</a:t>
          </a:r>
          <a:r>
            <a:rPr lang="ru-RU" dirty="0" smtClean="0"/>
            <a:t> </a:t>
          </a:r>
          <a:r>
            <a:rPr lang="ru-RU" dirty="0" err="1" smtClean="0"/>
            <a:t>розумними</a:t>
          </a:r>
          <a:r>
            <a:rPr lang="ru-RU" dirty="0" smtClean="0"/>
            <a:t> ми </a:t>
          </a:r>
          <a:r>
            <a:rPr lang="ru-RU" dirty="0" err="1" smtClean="0"/>
            <a:t>їм</a:t>
          </a:r>
          <a:r>
            <a:rPr lang="ru-RU" dirty="0" smtClean="0"/>
            <a:t> </a:t>
          </a:r>
          <a:r>
            <a:rPr lang="ru-RU" dirty="0" err="1" smtClean="0"/>
            <a:t>надамо</a:t>
          </a:r>
          <a:endParaRPr lang="ru-RU" dirty="0"/>
        </a:p>
      </dgm:t>
    </dgm:pt>
    <dgm:pt modelId="{87C90F6A-AA2F-4FD3-BBFD-55EF170E00E3}" type="parTrans" cxnId="{AEF3B412-345D-4973-8944-D389605D4B50}">
      <dgm:prSet/>
      <dgm:spPr/>
      <dgm:t>
        <a:bodyPr/>
        <a:lstStyle/>
        <a:p>
          <a:endParaRPr lang="ru-RU"/>
        </a:p>
      </dgm:t>
    </dgm:pt>
    <dgm:pt modelId="{14C69591-9533-4847-B0E0-B254F1981BD0}" type="sibTrans" cxnId="{AEF3B412-345D-4973-8944-D389605D4B50}">
      <dgm:prSet/>
      <dgm:spPr/>
      <dgm:t>
        <a:bodyPr/>
        <a:lstStyle/>
        <a:p>
          <a:endParaRPr lang="ru-RU"/>
        </a:p>
      </dgm:t>
    </dgm:pt>
    <dgm:pt modelId="{128721BD-8340-4909-BC6F-C52DF1239723}">
      <dgm:prSet phldrT="[Текст]"/>
      <dgm:spPr/>
      <dgm:t>
        <a:bodyPr/>
        <a:lstStyle/>
        <a:p>
          <a:r>
            <a:rPr lang="uk-UA" b="1" i="1" dirty="0" smtClean="0"/>
            <a:t>Якщо ви ставитесь до дитини як до ідеальної особистості - ви  підносите її на ту висоту, на якій ви хотіли б її побачити.</a:t>
          </a:r>
          <a:r>
            <a:rPr lang="en-US" b="1" i="1" dirty="0" smtClean="0"/>
            <a:t> (</a:t>
          </a:r>
          <a:r>
            <a:rPr lang="uk-UA" b="1" dirty="0" smtClean="0"/>
            <a:t>І. Гете.</a:t>
          </a:r>
          <a:r>
            <a:rPr lang="en-US" b="1" dirty="0" smtClean="0"/>
            <a:t>)</a:t>
          </a:r>
          <a:endParaRPr lang="ru-RU" dirty="0"/>
        </a:p>
      </dgm:t>
    </dgm:pt>
    <dgm:pt modelId="{88710B10-A3EB-4C50-9B70-172C3FED5CFC}" type="parTrans" cxnId="{109B7F0D-CF49-4278-8271-91CF8400957B}">
      <dgm:prSet/>
      <dgm:spPr/>
    </dgm:pt>
    <dgm:pt modelId="{1B198A2F-1252-426D-9B56-D0DF56D00A9F}" type="sibTrans" cxnId="{109B7F0D-CF49-4278-8271-91CF8400957B}">
      <dgm:prSet/>
      <dgm:spPr/>
    </dgm:pt>
    <dgm:pt modelId="{271AF8EE-B288-4270-AF81-E8962F8A4574}" type="pres">
      <dgm:prSet presAssocID="{14D01097-D59D-4F26-A1DB-B7E6CCB464C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D0F195-83AE-40E5-89BA-452D03187D7C}" type="pres">
      <dgm:prSet presAssocID="{D0C9316C-7A09-482D-8465-3C8F48B87320}" presName="node" presStyleLbl="node1" presStyleIdx="0" presStyleCnt="2" custScaleX="149043" custLinFactNeighborX="1670" custLinFactNeighborY="-18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F1EF4-42D3-4DEB-B42A-BCBA70A111B1}" type="pres">
      <dgm:prSet presAssocID="{14C69591-9533-4847-B0E0-B254F1981BD0}" presName="sibTrans" presStyleCnt="0"/>
      <dgm:spPr/>
      <dgm:t>
        <a:bodyPr/>
        <a:lstStyle/>
        <a:p>
          <a:endParaRPr lang="ru-RU"/>
        </a:p>
      </dgm:t>
    </dgm:pt>
    <dgm:pt modelId="{7483FAFD-DDFE-4EFB-AF15-9ECC6E49A532}" type="pres">
      <dgm:prSet presAssocID="{128721BD-8340-4909-BC6F-C52DF1239723}" presName="node" presStyleLbl="node1" presStyleIdx="1" presStyleCnt="2" custScaleX="152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20F9D1-C28E-4D11-B14C-2805EC97EA69}" type="presOf" srcId="{14D01097-D59D-4F26-A1DB-B7E6CCB464C0}" destId="{271AF8EE-B288-4270-AF81-E8962F8A4574}" srcOrd="0" destOrd="0" presId="urn:microsoft.com/office/officeart/2005/8/layout/default"/>
    <dgm:cxn modelId="{109B7F0D-CF49-4278-8271-91CF8400957B}" srcId="{14D01097-D59D-4F26-A1DB-B7E6CCB464C0}" destId="{128721BD-8340-4909-BC6F-C52DF1239723}" srcOrd="1" destOrd="0" parTransId="{88710B10-A3EB-4C50-9B70-172C3FED5CFC}" sibTransId="{1B198A2F-1252-426D-9B56-D0DF56D00A9F}"/>
    <dgm:cxn modelId="{5C22F72B-2438-47D8-9041-76001E56AAB9}" type="presOf" srcId="{D0C9316C-7A09-482D-8465-3C8F48B87320}" destId="{62D0F195-83AE-40E5-89BA-452D03187D7C}" srcOrd="0" destOrd="0" presId="urn:microsoft.com/office/officeart/2005/8/layout/default"/>
    <dgm:cxn modelId="{B3103EFA-DC0F-4909-B004-32D91F02C85D}" type="presOf" srcId="{128721BD-8340-4909-BC6F-C52DF1239723}" destId="{7483FAFD-DDFE-4EFB-AF15-9ECC6E49A532}" srcOrd="0" destOrd="0" presId="urn:microsoft.com/office/officeart/2005/8/layout/default"/>
    <dgm:cxn modelId="{AEF3B412-345D-4973-8944-D389605D4B50}" srcId="{14D01097-D59D-4F26-A1DB-B7E6CCB464C0}" destId="{D0C9316C-7A09-482D-8465-3C8F48B87320}" srcOrd="0" destOrd="0" parTransId="{87C90F6A-AA2F-4FD3-BBFD-55EF170E00E3}" sibTransId="{14C69591-9533-4847-B0E0-B254F1981BD0}"/>
    <dgm:cxn modelId="{3EF9DD64-6767-4A49-86C5-4C956C921A0B}" type="presParOf" srcId="{271AF8EE-B288-4270-AF81-E8962F8A4574}" destId="{62D0F195-83AE-40E5-89BA-452D03187D7C}" srcOrd="0" destOrd="0" presId="urn:microsoft.com/office/officeart/2005/8/layout/default"/>
    <dgm:cxn modelId="{95FE6964-1625-4DB1-84EB-F5A22FE5E1B0}" type="presParOf" srcId="{271AF8EE-B288-4270-AF81-E8962F8A4574}" destId="{147F1EF4-42D3-4DEB-B42A-BCBA70A111B1}" srcOrd="1" destOrd="0" presId="urn:microsoft.com/office/officeart/2005/8/layout/default"/>
    <dgm:cxn modelId="{FF25D896-33BC-4A7D-A237-D74DA0BBCA18}" type="presParOf" srcId="{271AF8EE-B288-4270-AF81-E8962F8A4574}" destId="{7483FAFD-DDFE-4EFB-AF15-9ECC6E49A53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87D977-02D1-4E08-B2B8-E1D552F43A81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7254F0-AE56-436D-B5A6-D342F4A4D4B6}">
      <dgm:prSet custT="1"/>
      <dgm:spPr>
        <a:effectLst/>
      </dgm:spPr>
      <dgm:t>
        <a:bodyPr/>
        <a:lstStyle/>
        <a:p>
          <a:pPr algn="ctr" rtl="0"/>
          <a:endParaRPr lang="ru-RU" sz="1800" b="1" i="1" baseline="0" dirty="0" smtClean="0"/>
        </a:p>
        <a:p>
          <a:pPr algn="ctr" rtl="0"/>
          <a:r>
            <a:rPr lang="ru-RU" sz="1800" b="1" i="1" baseline="0" dirty="0" smtClean="0"/>
            <a:t>Через </a:t>
          </a:r>
          <a:r>
            <a:rPr lang="ru-RU" sz="1800" b="1" i="1" baseline="0" dirty="0" err="1" smtClean="0"/>
            <a:t>творчість</a:t>
          </a:r>
          <a:r>
            <a:rPr lang="ru-RU" sz="1800" b="1" i="1" baseline="0" dirty="0" smtClean="0"/>
            <a:t> учителя до </a:t>
          </a:r>
          <a:r>
            <a:rPr lang="ru-RU" sz="1800" b="1" i="1" baseline="0" dirty="0" err="1" smtClean="0"/>
            <a:t>розвитку</a:t>
          </a:r>
          <a:r>
            <a:rPr lang="ru-RU" sz="1800" b="1" i="1" baseline="0" dirty="0" smtClean="0"/>
            <a:t> </a:t>
          </a:r>
          <a:r>
            <a:rPr lang="ru-RU" sz="1800" b="1" i="1" baseline="0" dirty="0" err="1" smtClean="0"/>
            <a:t>особистості</a:t>
          </a:r>
          <a:r>
            <a:rPr lang="ru-RU" sz="1800" b="1" i="1" baseline="0" dirty="0" smtClean="0"/>
            <a:t> кожного школяра </a:t>
          </a:r>
          <a:r>
            <a:rPr lang="ru-RU" sz="1800" b="1" i="1" baseline="0" dirty="0" err="1" smtClean="0"/>
            <a:t>і</a:t>
          </a:r>
          <a:r>
            <a:rPr lang="ru-RU" sz="1800" b="1" i="1" baseline="0" dirty="0" smtClean="0"/>
            <a:t> </a:t>
          </a:r>
          <a:r>
            <a:rPr lang="ru-RU" sz="1800" b="1" i="1" baseline="0" dirty="0" err="1" smtClean="0"/>
            <a:t>підвищення</a:t>
          </a:r>
          <a:r>
            <a:rPr lang="ru-RU" sz="1800" b="1" i="1" baseline="0" dirty="0" smtClean="0"/>
            <a:t> </a:t>
          </a:r>
          <a:r>
            <a:rPr lang="ru-RU" sz="1800" b="1" i="1" baseline="0" dirty="0" err="1" smtClean="0"/>
            <a:t>творчої</a:t>
          </a:r>
          <a:r>
            <a:rPr lang="ru-RU" sz="1800" b="1" i="1" baseline="0" dirty="0" smtClean="0"/>
            <a:t> </a:t>
          </a:r>
          <a:r>
            <a:rPr lang="ru-RU" sz="1800" b="1" i="1" baseline="0" dirty="0" err="1" smtClean="0"/>
            <a:t>активності</a:t>
          </a:r>
          <a:r>
            <a:rPr lang="ru-RU" sz="1800" b="1" i="1" baseline="0" dirty="0" smtClean="0"/>
            <a:t> </a:t>
          </a:r>
          <a:r>
            <a:rPr lang="ru-RU" sz="1800" b="1" i="1" baseline="0" dirty="0" err="1" smtClean="0"/>
            <a:t>обдарованих</a:t>
          </a:r>
          <a:r>
            <a:rPr lang="ru-RU" sz="1800" b="1" i="1" baseline="0" dirty="0" smtClean="0"/>
            <a:t> </a:t>
          </a:r>
          <a:r>
            <a:rPr lang="ru-RU" sz="1800" b="1" i="1" baseline="0" dirty="0" err="1" smtClean="0"/>
            <a:t>дітей</a:t>
          </a:r>
          <a:r>
            <a:rPr lang="ru-RU" sz="1800" b="1" i="1" baseline="0" dirty="0" smtClean="0"/>
            <a:t> у </a:t>
          </a:r>
          <a:r>
            <a:rPr lang="ru-RU" sz="1800" b="1" i="1" baseline="0" dirty="0" err="1" smtClean="0"/>
            <a:t>процесі</a:t>
          </a:r>
          <a:r>
            <a:rPr lang="ru-RU" sz="1800" b="1" i="1" baseline="0" dirty="0" smtClean="0"/>
            <a:t> </a:t>
          </a:r>
          <a:r>
            <a:rPr lang="ru-RU" sz="1800" b="1" i="1" baseline="0" dirty="0" err="1" smtClean="0"/>
            <a:t>впровадження</a:t>
          </a:r>
          <a:r>
            <a:rPr lang="ru-RU" sz="1800" b="1" i="1" baseline="0" dirty="0" smtClean="0"/>
            <a:t> </a:t>
          </a:r>
          <a:r>
            <a:rPr lang="ru-RU" sz="1800" b="1" i="1" baseline="0" dirty="0" err="1" smtClean="0"/>
            <a:t>компетентнісно</a:t>
          </a:r>
          <a:r>
            <a:rPr lang="ru-RU" sz="1800" b="1" i="1" baseline="0" dirty="0" smtClean="0"/>
            <a:t> </a:t>
          </a:r>
          <a:r>
            <a:rPr lang="ru-RU" sz="1800" b="1" i="1" baseline="0" dirty="0" err="1" smtClean="0"/>
            <a:t>зорієнтованого</a:t>
          </a:r>
          <a:r>
            <a:rPr lang="ru-RU" sz="1800" b="1" i="1" baseline="0" dirty="0" smtClean="0"/>
            <a:t> </a:t>
          </a:r>
          <a:r>
            <a:rPr lang="ru-RU" sz="1800" b="1" i="1" baseline="0" dirty="0" err="1" smtClean="0"/>
            <a:t>навчання</a:t>
          </a:r>
          <a:r>
            <a:rPr lang="ru-RU" sz="1800" b="1" i="1" baseline="0" dirty="0" smtClean="0"/>
            <a:t>   </a:t>
          </a:r>
          <a:r>
            <a:rPr lang="ru-RU" sz="700" b="1" baseline="0" dirty="0" smtClean="0"/>
            <a:t/>
          </a:r>
          <a:br>
            <a:rPr lang="ru-RU" sz="700" b="1" baseline="0" dirty="0" smtClean="0"/>
          </a:br>
          <a:r>
            <a:rPr lang="uk-UA" sz="700" b="1" baseline="0" dirty="0" smtClean="0"/>
            <a:t> </a:t>
          </a:r>
          <a:r>
            <a:rPr lang="ru-RU" sz="700" b="1" baseline="0" dirty="0" smtClean="0"/>
            <a:t/>
          </a:r>
          <a:br>
            <a:rPr lang="ru-RU" sz="700" b="1" baseline="0" dirty="0" smtClean="0"/>
          </a:br>
          <a:r>
            <a:rPr lang="ru-RU" sz="700" b="1" baseline="0" dirty="0" smtClean="0"/>
            <a:t/>
          </a:r>
          <a:br>
            <a:rPr lang="ru-RU" sz="700" b="1" baseline="0" dirty="0" smtClean="0"/>
          </a:br>
          <a:r>
            <a:rPr lang="ru-RU" sz="700" b="1" baseline="0" dirty="0" smtClean="0"/>
            <a:t/>
          </a:r>
          <a:br>
            <a:rPr lang="ru-RU" sz="700" b="1" baseline="0" dirty="0" smtClean="0"/>
          </a:br>
          <a:r>
            <a:rPr lang="ru-RU" sz="700" b="1" baseline="0" dirty="0" smtClean="0"/>
            <a:t/>
          </a:r>
          <a:br>
            <a:rPr lang="ru-RU" sz="700" b="1" baseline="0" dirty="0" smtClean="0"/>
          </a:br>
          <a:endParaRPr lang="ru-RU" sz="700" b="1" baseline="0" dirty="0"/>
        </a:p>
      </dgm:t>
    </dgm:pt>
    <dgm:pt modelId="{00BDE7D1-6820-4340-A1A5-95E15E631F7E}" type="parTrans" cxnId="{D0DB60CA-6CA9-4F76-AD29-84479B1089B2}">
      <dgm:prSet/>
      <dgm:spPr/>
      <dgm:t>
        <a:bodyPr/>
        <a:lstStyle/>
        <a:p>
          <a:endParaRPr lang="ru-RU"/>
        </a:p>
      </dgm:t>
    </dgm:pt>
    <dgm:pt modelId="{28B60B2D-3F3D-4DB7-99F6-90A6BFBBAA00}" type="sibTrans" cxnId="{D0DB60CA-6CA9-4F76-AD29-84479B1089B2}">
      <dgm:prSet/>
      <dgm:spPr/>
      <dgm:t>
        <a:bodyPr/>
        <a:lstStyle/>
        <a:p>
          <a:endParaRPr lang="ru-RU"/>
        </a:p>
      </dgm:t>
    </dgm:pt>
    <dgm:pt modelId="{C1D0AAB4-B480-468F-BD4E-24F4CEF6B6B7}" type="pres">
      <dgm:prSet presAssocID="{FB87D977-02D1-4E08-B2B8-E1D552F43A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C80B9D-D480-466A-BCF3-F486D5E138BF}" type="pres">
      <dgm:prSet presAssocID="{2A7254F0-AE56-436D-B5A6-D342F4A4D4B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DB60CA-6CA9-4F76-AD29-84479B1089B2}" srcId="{FB87D977-02D1-4E08-B2B8-E1D552F43A81}" destId="{2A7254F0-AE56-436D-B5A6-D342F4A4D4B6}" srcOrd="0" destOrd="0" parTransId="{00BDE7D1-6820-4340-A1A5-95E15E631F7E}" sibTransId="{28B60B2D-3F3D-4DB7-99F6-90A6BFBBAA00}"/>
    <dgm:cxn modelId="{9400D056-04BC-41B8-AA97-2BE4CD7D1676}" type="presOf" srcId="{2A7254F0-AE56-436D-B5A6-D342F4A4D4B6}" destId="{71C80B9D-D480-466A-BCF3-F486D5E138BF}" srcOrd="0" destOrd="0" presId="urn:microsoft.com/office/officeart/2005/8/layout/vList2"/>
    <dgm:cxn modelId="{616FB345-7563-4E30-9A2F-7A3A89810A67}" type="presOf" srcId="{FB87D977-02D1-4E08-B2B8-E1D552F43A81}" destId="{C1D0AAB4-B480-468F-BD4E-24F4CEF6B6B7}" srcOrd="0" destOrd="0" presId="urn:microsoft.com/office/officeart/2005/8/layout/vList2"/>
    <dgm:cxn modelId="{E1BE7FDE-2A96-4197-AF91-FE02D86E63FA}" type="presParOf" srcId="{C1D0AAB4-B480-468F-BD4E-24F4CEF6B6B7}" destId="{71C80B9D-D480-466A-BCF3-F486D5E138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0DCC21-69AF-4580-BC09-1B4A845D5033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</dgm:pt>
    <dgm:pt modelId="{9755DA4F-82E6-422E-85BE-C4AE137EDF47}">
      <dgm:prSet phldrT="[Текст]" custT="1"/>
      <dgm:spPr/>
      <dgm:t>
        <a:bodyPr/>
        <a:lstStyle/>
        <a:p>
          <a:r>
            <a:rPr lang="ru-RU" sz="2400" dirty="0" err="1" smtClean="0"/>
            <a:t>високої</a:t>
          </a:r>
          <a:r>
            <a:rPr lang="ru-RU" sz="2400" dirty="0" smtClean="0"/>
            <a:t> </a:t>
          </a:r>
          <a:r>
            <a:rPr lang="ru-RU" sz="2400" dirty="0" err="1" smtClean="0"/>
            <a:t>професійної</a:t>
          </a:r>
          <a:r>
            <a:rPr lang="ru-RU" sz="2400" dirty="0" smtClean="0"/>
            <a:t> </a:t>
          </a:r>
          <a:r>
            <a:rPr lang="ru-RU" sz="2400" dirty="0" err="1" smtClean="0"/>
            <a:t>компетентності</a:t>
          </a:r>
          <a:r>
            <a:rPr lang="ru-RU" sz="2400" dirty="0" smtClean="0"/>
            <a:t> </a:t>
          </a:r>
        </a:p>
        <a:p>
          <a:r>
            <a:rPr lang="ru-RU" sz="2400" dirty="0" err="1" smtClean="0"/>
            <a:t>педагогів</a:t>
          </a:r>
          <a:r>
            <a:rPr lang="ru-RU" sz="2400" dirty="0" smtClean="0"/>
            <a:t>;</a:t>
          </a:r>
          <a:endParaRPr lang="ru-RU" sz="2400" dirty="0"/>
        </a:p>
      </dgm:t>
    </dgm:pt>
    <dgm:pt modelId="{5CB65920-6A93-4920-8A9E-99948B9F1C65}" type="parTrans" cxnId="{2E03269C-F89C-4AC5-BCF0-0A7CEF065AFE}">
      <dgm:prSet/>
      <dgm:spPr/>
      <dgm:t>
        <a:bodyPr/>
        <a:lstStyle/>
        <a:p>
          <a:endParaRPr lang="ru-RU"/>
        </a:p>
      </dgm:t>
    </dgm:pt>
    <dgm:pt modelId="{123BBE75-2E35-498B-9FC4-34B828E7236F}" type="sibTrans" cxnId="{2E03269C-F89C-4AC5-BCF0-0A7CEF065AFE}">
      <dgm:prSet/>
      <dgm:spPr/>
      <dgm:t>
        <a:bodyPr/>
        <a:lstStyle/>
        <a:p>
          <a:endParaRPr lang="ru-RU"/>
        </a:p>
      </dgm:t>
    </dgm:pt>
    <dgm:pt modelId="{F77ACD26-D72B-4406-A56F-54E568D6C38A}">
      <dgm:prSet phldrT="[Текст]" custT="1"/>
      <dgm:spPr/>
      <dgm:t>
        <a:bodyPr/>
        <a:lstStyle/>
        <a:p>
          <a:r>
            <a:rPr lang="ru-RU" sz="2800" dirty="0" err="1" smtClean="0"/>
            <a:t>соціально</a:t>
          </a:r>
          <a:r>
            <a:rPr lang="ru-RU" sz="2800" dirty="0" smtClean="0"/>
            <a:t> </a:t>
          </a:r>
          <a:r>
            <a:rPr lang="ru-RU" sz="2800" dirty="0" err="1" smtClean="0"/>
            <a:t>свідомої</a:t>
          </a:r>
          <a:r>
            <a:rPr lang="ru-RU" sz="2800" dirty="0" smtClean="0"/>
            <a:t> </a:t>
          </a:r>
          <a:r>
            <a:rPr lang="ru-RU" sz="2800" dirty="0" err="1" smtClean="0"/>
            <a:t>активності</a:t>
          </a:r>
          <a:r>
            <a:rPr lang="ru-RU" sz="2800" dirty="0" smtClean="0"/>
            <a:t>;</a:t>
          </a:r>
          <a:endParaRPr lang="ru-RU" sz="2800" dirty="0"/>
        </a:p>
      </dgm:t>
    </dgm:pt>
    <dgm:pt modelId="{155E0893-E2F8-452C-A004-AA697EFF1C47}" type="parTrans" cxnId="{DA6908B7-1978-4C69-85BC-8022DEE1BD6B}">
      <dgm:prSet/>
      <dgm:spPr/>
      <dgm:t>
        <a:bodyPr/>
        <a:lstStyle/>
        <a:p>
          <a:endParaRPr lang="ru-RU"/>
        </a:p>
      </dgm:t>
    </dgm:pt>
    <dgm:pt modelId="{055C4D40-A0DF-4FF8-8513-A98097AA7B43}" type="sibTrans" cxnId="{DA6908B7-1978-4C69-85BC-8022DEE1BD6B}">
      <dgm:prSet/>
      <dgm:spPr/>
      <dgm:t>
        <a:bodyPr/>
        <a:lstStyle/>
        <a:p>
          <a:endParaRPr lang="ru-RU"/>
        </a:p>
      </dgm:t>
    </dgm:pt>
    <dgm:pt modelId="{E61F8EAB-541D-4A56-9E38-5D71011F92EE}">
      <dgm:prSet phldrT="[Текст]" custT="1"/>
      <dgm:spPr/>
      <dgm:t>
        <a:bodyPr/>
        <a:lstStyle/>
        <a:p>
          <a:r>
            <a:rPr lang="ru-RU" sz="2400" dirty="0" err="1" smtClean="0"/>
            <a:t>толерантної</a:t>
          </a:r>
          <a:r>
            <a:rPr lang="ru-RU" sz="2400" dirty="0" smtClean="0"/>
            <a:t> </a:t>
          </a:r>
          <a:r>
            <a:rPr lang="ru-RU" sz="2400" dirty="0" err="1" smtClean="0"/>
            <a:t>комунікації</a:t>
          </a:r>
          <a:r>
            <a:rPr lang="ru-RU" sz="2400" dirty="0" smtClean="0"/>
            <a:t> </a:t>
          </a:r>
          <a:r>
            <a:rPr lang="ru-RU" sz="2400" dirty="0" err="1" smtClean="0"/>
            <a:t>суб'єктів</a:t>
          </a:r>
          <a:r>
            <a:rPr lang="ru-RU" sz="2400" dirty="0" smtClean="0"/>
            <a:t> </a:t>
          </a:r>
        </a:p>
        <a:p>
          <a:r>
            <a:rPr lang="ru-RU" sz="2400" dirty="0" err="1" smtClean="0"/>
            <a:t>освітнього</a:t>
          </a:r>
          <a:r>
            <a:rPr lang="ru-RU" sz="2400" dirty="0" smtClean="0"/>
            <a:t> </a:t>
          </a:r>
          <a:r>
            <a:rPr lang="ru-RU" sz="2400" dirty="0" err="1" smtClean="0"/>
            <a:t>процесу</a:t>
          </a:r>
          <a:r>
            <a:rPr lang="ru-RU" sz="2400" dirty="0" smtClean="0"/>
            <a:t>;</a:t>
          </a:r>
          <a:endParaRPr lang="ru-RU" sz="2400" dirty="0"/>
        </a:p>
      </dgm:t>
    </dgm:pt>
    <dgm:pt modelId="{2569B1E8-563B-4455-A4F2-D74ABE2773FD}" type="parTrans" cxnId="{506C1B89-4823-4731-9CAF-A7C6F4A5AC75}">
      <dgm:prSet/>
      <dgm:spPr/>
      <dgm:t>
        <a:bodyPr/>
        <a:lstStyle/>
        <a:p>
          <a:endParaRPr lang="ru-RU"/>
        </a:p>
      </dgm:t>
    </dgm:pt>
    <dgm:pt modelId="{5AFE1DF0-B8FC-48F4-972F-75740F69E418}" type="sibTrans" cxnId="{506C1B89-4823-4731-9CAF-A7C6F4A5AC75}">
      <dgm:prSet/>
      <dgm:spPr/>
      <dgm:t>
        <a:bodyPr/>
        <a:lstStyle/>
        <a:p>
          <a:endParaRPr lang="ru-RU"/>
        </a:p>
      </dgm:t>
    </dgm:pt>
    <dgm:pt modelId="{03C2534A-6C77-42F5-A3CF-863984B0221D}">
      <dgm:prSet phldrT="[Текст]" custT="1"/>
      <dgm:spPr/>
      <dgm:t>
        <a:bodyPr/>
        <a:lstStyle/>
        <a:p>
          <a:r>
            <a:rPr lang="ru-RU" sz="2000" dirty="0" err="1" smtClean="0"/>
            <a:t>сприятливого</a:t>
          </a:r>
          <a:r>
            <a:rPr lang="ru-RU" sz="2000" dirty="0" smtClean="0"/>
            <a:t> для </a:t>
          </a:r>
          <a:r>
            <a:rPr lang="ru-RU" sz="2000" dirty="0" err="1" smtClean="0"/>
            <a:t>саморозвитку</a:t>
          </a:r>
          <a:r>
            <a:rPr lang="ru-RU" sz="2000" dirty="0" smtClean="0"/>
            <a:t> та </a:t>
          </a:r>
          <a:r>
            <a:rPr lang="ru-RU" sz="2000" dirty="0" err="1" smtClean="0"/>
            <a:t>самовдосконалення</a:t>
          </a:r>
          <a:r>
            <a:rPr lang="ru-RU" sz="2000" dirty="0" smtClean="0"/>
            <a:t> </a:t>
          </a:r>
        </a:p>
        <a:p>
          <a:r>
            <a:rPr lang="ru-RU" sz="2000" dirty="0" err="1" smtClean="0"/>
            <a:t>психологічного</a:t>
          </a:r>
          <a:r>
            <a:rPr lang="ru-RU" sz="2000" dirty="0" smtClean="0"/>
            <a:t> </a:t>
          </a:r>
          <a:r>
            <a:rPr lang="ru-RU" sz="2000" dirty="0" err="1" smtClean="0"/>
            <a:t>мікроклімату</a:t>
          </a:r>
          <a:r>
            <a:rPr lang="ru-RU" sz="2000" dirty="0" smtClean="0"/>
            <a:t>;</a:t>
          </a:r>
          <a:endParaRPr lang="ru-RU" sz="2000" dirty="0"/>
        </a:p>
      </dgm:t>
    </dgm:pt>
    <dgm:pt modelId="{CCFB83FF-9A16-46D6-8506-56980D9647EF}" type="parTrans" cxnId="{A1E58618-9A75-4432-BF8B-9BB165A97211}">
      <dgm:prSet/>
      <dgm:spPr/>
      <dgm:t>
        <a:bodyPr/>
        <a:lstStyle/>
        <a:p>
          <a:endParaRPr lang="ru-RU"/>
        </a:p>
      </dgm:t>
    </dgm:pt>
    <dgm:pt modelId="{EB382712-F927-4FEA-B8AC-DC7265462288}" type="sibTrans" cxnId="{A1E58618-9A75-4432-BF8B-9BB165A97211}">
      <dgm:prSet/>
      <dgm:spPr/>
      <dgm:t>
        <a:bodyPr/>
        <a:lstStyle/>
        <a:p>
          <a:endParaRPr lang="ru-RU"/>
        </a:p>
      </dgm:t>
    </dgm:pt>
    <dgm:pt modelId="{8CEC0967-DF33-4682-8749-F2415DFCC3A8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400" dirty="0" err="1" smtClean="0"/>
            <a:t>пріоритетів</a:t>
          </a:r>
          <a:r>
            <a:rPr lang="ru-RU" sz="2400" dirty="0" smtClean="0"/>
            <a:t> </a:t>
          </a:r>
          <a:r>
            <a:rPr lang="ru-RU" sz="2400" dirty="0" err="1" smtClean="0"/>
            <a:t>морально-етичного</a:t>
          </a:r>
          <a:r>
            <a:rPr lang="ru-RU" sz="2400" dirty="0" smtClean="0"/>
            <a:t> та духовного </a:t>
          </a:r>
          <a:r>
            <a:rPr lang="ru-RU" sz="2400" dirty="0" err="1" smtClean="0"/>
            <a:t>виховання</a:t>
          </a:r>
          <a:r>
            <a:rPr lang="ru-RU" sz="2400" dirty="0" smtClean="0"/>
            <a:t>;</a:t>
          </a:r>
          <a:endParaRPr lang="ru-RU" sz="2400" dirty="0"/>
        </a:p>
      </dgm:t>
    </dgm:pt>
    <dgm:pt modelId="{1913031F-DA8B-46EB-B08F-FB8151CD4BB4}" type="parTrans" cxnId="{679ADBE6-AE33-4451-BF77-85F73B53CD25}">
      <dgm:prSet/>
      <dgm:spPr/>
      <dgm:t>
        <a:bodyPr/>
        <a:lstStyle/>
        <a:p>
          <a:endParaRPr lang="ru-RU"/>
        </a:p>
      </dgm:t>
    </dgm:pt>
    <dgm:pt modelId="{361A9A9F-F9C9-4F63-B488-42C5DE64C5CA}" type="sibTrans" cxnId="{679ADBE6-AE33-4451-BF77-85F73B53CD25}">
      <dgm:prSet/>
      <dgm:spPr/>
      <dgm:t>
        <a:bodyPr/>
        <a:lstStyle/>
        <a:p>
          <a:endParaRPr lang="ru-RU"/>
        </a:p>
      </dgm:t>
    </dgm:pt>
    <dgm:pt modelId="{F8EE52AE-0E77-4306-A092-83C990B6295D}" type="pres">
      <dgm:prSet presAssocID="{810DCC21-69AF-4580-BC09-1B4A845D5033}" presName="linearFlow" presStyleCnt="0">
        <dgm:presLayoutVars>
          <dgm:dir/>
          <dgm:resizeHandles val="exact"/>
        </dgm:presLayoutVars>
      </dgm:prSet>
      <dgm:spPr/>
    </dgm:pt>
    <dgm:pt modelId="{D39240C0-AD62-4F49-A7DE-8C50A08F8BE2}" type="pres">
      <dgm:prSet presAssocID="{9755DA4F-82E6-422E-85BE-C4AE137EDF47}" presName="composite" presStyleCnt="0"/>
      <dgm:spPr/>
    </dgm:pt>
    <dgm:pt modelId="{D7F768B6-92C2-4A07-AC2A-9FA4F0D7B403}" type="pres">
      <dgm:prSet presAssocID="{9755DA4F-82E6-422E-85BE-C4AE137EDF47}" presName="imgShp" presStyleLbl="fgImgPlace1" presStyleIdx="0" presStyleCnt="5" custLinFactX="-50859" custLinFactNeighborX="-100000" custLinFactNeighborY="-3077"/>
      <dgm:spPr>
        <a:solidFill>
          <a:schemeClr val="accent2"/>
        </a:solidFill>
      </dgm:spPr>
    </dgm:pt>
    <dgm:pt modelId="{1A0A5156-B16A-4D9C-9466-96B9EF12C5F2}" type="pres">
      <dgm:prSet presAssocID="{9755DA4F-82E6-422E-85BE-C4AE137EDF47}" presName="txShp" presStyleLbl="node1" presStyleIdx="0" presStyleCnt="5" custScaleX="149062" custScaleY="145352" custLinFactNeighborX="-1431" custLinFactNeighborY="1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44BF36-4EEE-42B1-B1CF-7EC5B885D57C}" type="pres">
      <dgm:prSet presAssocID="{123BBE75-2E35-498B-9FC4-34B828E7236F}" presName="spacing" presStyleCnt="0"/>
      <dgm:spPr/>
    </dgm:pt>
    <dgm:pt modelId="{35CCD92E-F838-4535-959B-B423BB32E185}" type="pres">
      <dgm:prSet presAssocID="{E61F8EAB-541D-4A56-9E38-5D71011F92EE}" presName="composite" presStyleCnt="0"/>
      <dgm:spPr/>
    </dgm:pt>
    <dgm:pt modelId="{561135BD-3F14-46F7-85D9-C032BD987E0C}" type="pres">
      <dgm:prSet presAssocID="{E61F8EAB-541D-4A56-9E38-5D71011F92EE}" presName="imgShp" presStyleLbl="fgImgPlace1" presStyleIdx="1" presStyleCnt="5" custLinFactX="-41029" custLinFactNeighborX="-100000" custLinFactNeighborY="3240"/>
      <dgm:spPr>
        <a:solidFill>
          <a:schemeClr val="accent2"/>
        </a:solidFill>
      </dgm:spPr>
    </dgm:pt>
    <dgm:pt modelId="{03298B4B-66CF-49FD-B7DB-76EA048AFCB8}" type="pres">
      <dgm:prSet presAssocID="{E61F8EAB-541D-4A56-9E38-5D71011F92EE}" presName="txShp" presStyleLbl="node1" presStyleIdx="1" presStyleCnt="5" custScaleX="148811" custScaleY="136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1594E5-723E-4731-8E7A-73EE3A198BC9}" type="pres">
      <dgm:prSet presAssocID="{5AFE1DF0-B8FC-48F4-972F-75740F69E418}" presName="spacing" presStyleCnt="0"/>
      <dgm:spPr/>
    </dgm:pt>
    <dgm:pt modelId="{B33F5BF0-00F3-44BD-BF5F-8AA2A5730F23}" type="pres">
      <dgm:prSet presAssocID="{03C2534A-6C77-42F5-A3CF-863984B0221D}" presName="composite" presStyleCnt="0"/>
      <dgm:spPr/>
    </dgm:pt>
    <dgm:pt modelId="{BD43B505-7621-46FD-83FB-6A8038E80683}" type="pres">
      <dgm:prSet presAssocID="{03C2534A-6C77-42F5-A3CF-863984B0221D}" presName="imgShp" presStyleLbl="fgImgPlace1" presStyleIdx="2" presStyleCnt="5" custLinFactX="-41029" custLinFactNeighborX="-100000" custLinFactNeighborY="-2951"/>
      <dgm:spPr>
        <a:solidFill>
          <a:schemeClr val="accent2"/>
        </a:solidFill>
      </dgm:spPr>
    </dgm:pt>
    <dgm:pt modelId="{CDF40925-E614-4741-A607-B40204BBE8F6}" type="pres">
      <dgm:prSet presAssocID="{03C2534A-6C77-42F5-A3CF-863984B0221D}" presName="txShp" presStyleLbl="node1" presStyleIdx="2" presStyleCnt="5" custScaleX="148811" custScaleY="131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D1BD1-4509-4FC7-8673-8EFFFBE930D9}" type="pres">
      <dgm:prSet presAssocID="{EB382712-F927-4FEA-B8AC-DC7265462288}" presName="spacing" presStyleCnt="0"/>
      <dgm:spPr/>
    </dgm:pt>
    <dgm:pt modelId="{74BA1843-45A2-4ED2-82F3-09235A25193B}" type="pres">
      <dgm:prSet presAssocID="{8CEC0967-DF33-4682-8749-F2415DFCC3A8}" presName="composite" presStyleCnt="0"/>
      <dgm:spPr/>
    </dgm:pt>
    <dgm:pt modelId="{D15E149C-AD9D-4554-8A59-FC8C19505B94}" type="pres">
      <dgm:prSet presAssocID="{8CEC0967-DF33-4682-8749-F2415DFCC3A8}" presName="imgShp" presStyleLbl="fgImgPlace1" presStyleIdx="3" presStyleCnt="5" custLinFactX="-41029" custLinFactNeighborX="-100000" custLinFactNeighborY="1472"/>
      <dgm:spPr>
        <a:solidFill>
          <a:schemeClr val="accent2"/>
        </a:solidFill>
      </dgm:spPr>
    </dgm:pt>
    <dgm:pt modelId="{4E30B662-5A27-4707-A983-8A1F3C404CCA}" type="pres">
      <dgm:prSet presAssocID="{8CEC0967-DF33-4682-8749-F2415DFCC3A8}" presName="txShp" presStyleLbl="node1" presStyleIdx="3" presStyleCnt="5" custScaleX="148811" custScaleY="114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EFE68-74D2-4DF5-AAFC-008190EF0679}" type="pres">
      <dgm:prSet presAssocID="{361A9A9F-F9C9-4F63-B488-42C5DE64C5CA}" presName="spacing" presStyleCnt="0"/>
      <dgm:spPr/>
    </dgm:pt>
    <dgm:pt modelId="{DE53F2FF-4983-4F51-BDA8-099A32257947}" type="pres">
      <dgm:prSet presAssocID="{F77ACD26-D72B-4406-A56F-54E568D6C38A}" presName="composite" presStyleCnt="0"/>
      <dgm:spPr/>
    </dgm:pt>
    <dgm:pt modelId="{D8760C83-3EE1-40E6-85FB-356B557792BC}" type="pres">
      <dgm:prSet presAssocID="{F77ACD26-D72B-4406-A56F-54E568D6C38A}" presName="imgShp" presStyleLbl="fgImgPlace1" presStyleIdx="4" presStyleCnt="5" custLinFactX="-31199" custLinFactNeighborX="-100000" custLinFactNeighborY="1762"/>
      <dgm:spPr>
        <a:solidFill>
          <a:schemeClr val="accent2"/>
        </a:solidFill>
      </dgm:spPr>
    </dgm:pt>
    <dgm:pt modelId="{DA50927C-9CDE-4B25-B7FB-951EA8BE61BC}" type="pres">
      <dgm:prSet presAssocID="{F77ACD26-D72B-4406-A56F-54E568D6C38A}" presName="txShp" presStyleLbl="node1" presStyleIdx="4" presStyleCnt="5" custScaleX="145471" custLinFactNeighborX="1670" custLinFactNeighborY="1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D487B4-44F3-4DEF-9DDB-4B34183E827A}" type="presOf" srcId="{E61F8EAB-541D-4A56-9E38-5D71011F92EE}" destId="{03298B4B-66CF-49FD-B7DB-76EA048AFCB8}" srcOrd="0" destOrd="0" presId="urn:microsoft.com/office/officeart/2005/8/layout/vList3"/>
    <dgm:cxn modelId="{A810B10C-EADA-41D5-BC5C-5104633968CE}" type="presOf" srcId="{03C2534A-6C77-42F5-A3CF-863984B0221D}" destId="{CDF40925-E614-4741-A607-B40204BBE8F6}" srcOrd="0" destOrd="0" presId="urn:microsoft.com/office/officeart/2005/8/layout/vList3"/>
    <dgm:cxn modelId="{BCCC3372-6D07-481F-984C-04DB7A38DCBF}" type="presOf" srcId="{810DCC21-69AF-4580-BC09-1B4A845D5033}" destId="{F8EE52AE-0E77-4306-A092-83C990B6295D}" srcOrd="0" destOrd="0" presId="urn:microsoft.com/office/officeart/2005/8/layout/vList3"/>
    <dgm:cxn modelId="{2E03269C-F89C-4AC5-BCF0-0A7CEF065AFE}" srcId="{810DCC21-69AF-4580-BC09-1B4A845D5033}" destId="{9755DA4F-82E6-422E-85BE-C4AE137EDF47}" srcOrd="0" destOrd="0" parTransId="{5CB65920-6A93-4920-8A9E-99948B9F1C65}" sibTransId="{123BBE75-2E35-498B-9FC4-34B828E7236F}"/>
    <dgm:cxn modelId="{16A44DCE-C73A-4895-A890-55BE9B97A3AF}" type="presOf" srcId="{9755DA4F-82E6-422E-85BE-C4AE137EDF47}" destId="{1A0A5156-B16A-4D9C-9466-96B9EF12C5F2}" srcOrd="0" destOrd="0" presId="urn:microsoft.com/office/officeart/2005/8/layout/vList3"/>
    <dgm:cxn modelId="{EC6725F9-1828-4765-8356-A8C69D70D693}" type="presOf" srcId="{8CEC0967-DF33-4682-8749-F2415DFCC3A8}" destId="{4E30B662-5A27-4707-A983-8A1F3C404CCA}" srcOrd="0" destOrd="0" presId="urn:microsoft.com/office/officeart/2005/8/layout/vList3"/>
    <dgm:cxn modelId="{506C1B89-4823-4731-9CAF-A7C6F4A5AC75}" srcId="{810DCC21-69AF-4580-BC09-1B4A845D5033}" destId="{E61F8EAB-541D-4A56-9E38-5D71011F92EE}" srcOrd="1" destOrd="0" parTransId="{2569B1E8-563B-4455-A4F2-D74ABE2773FD}" sibTransId="{5AFE1DF0-B8FC-48F4-972F-75740F69E418}"/>
    <dgm:cxn modelId="{DA6908B7-1978-4C69-85BC-8022DEE1BD6B}" srcId="{810DCC21-69AF-4580-BC09-1B4A845D5033}" destId="{F77ACD26-D72B-4406-A56F-54E568D6C38A}" srcOrd="4" destOrd="0" parTransId="{155E0893-E2F8-452C-A004-AA697EFF1C47}" sibTransId="{055C4D40-A0DF-4FF8-8513-A98097AA7B43}"/>
    <dgm:cxn modelId="{3979FE34-08F8-45D8-9E6D-83EAA94C3AC1}" type="presOf" srcId="{F77ACD26-D72B-4406-A56F-54E568D6C38A}" destId="{DA50927C-9CDE-4B25-B7FB-951EA8BE61BC}" srcOrd="0" destOrd="0" presId="urn:microsoft.com/office/officeart/2005/8/layout/vList3"/>
    <dgm:cxn modelId="{A1E58618-9A75-4432-BF8B-9BB165A97211}" srcId="{810DCC21-69AF-4580-BC09-1B4A845D5033}" destId="{03C2534A-6C77-42F5-A3CF-863984B0221D}" srcOrd="2" destOrd="0" parTransId="{CCFB83FF-9A16-46D6-8506-56980D9647EF}" sibTransId="{EB382712-F927-4FEA-B8AC-DC7265462288}"/>
    <dgm:cxn modelId="{679ADBE6-AE33-4451-BF77-85F73B53CD25}" srcId="{810DCC21-69AF-4580-BC09-1B4A845D5033}" destId="{8CEC0967-DF33-4682-8749-F2415DFCC3A8}" srcOrd="3" destOrd="0" parTransId="{1913031F-DA8B-46EB-B08F-FB8151CD4BB4}" sibTransId="{361A9A9F-F9C9-4F63-B488-42C5DE64C5CA}"/>
    <dgm:cxn modelId="{90ADF78D-EBF9-4F52-A3C7-7009148F1E50}" type="presParOf" srcId="{F8EE52AE-0E77-4306-A092-83C990B6295D}" destId="{D39240C0-AD62-4F49-A7DE-8C50A08F8BE2}" srcOrd="0" destOrd="0" presId="urn:microsoft.com/office/officeart/2005/8/layout/vList3"/>
    <dgm:cxn modelId="{D37306F5-12CE-4E72-A052-BA4BBE57B49B}" type="presParOf" srcId="{D39240C0-AD62-4F49-A7DE-8C50A08F8BE2}" destId="{D7F768B6-92C2-4A07-AC2A-9FA4F0D7B403}" srcOrd="0" destOrd="0" presId="urn:microsoft.com/office/officeart/2005/8/layout/vList3"/>
    <dgm:cxn modelId="{BC619EB8-1DB9-4ED0-BFAB-E16EFFF34E54}" type="presParOf" srcId="{D39240C0-AD62-4F49-A7DE-8C50A08F8BE2}" destId="{1A0A5156-B16A-4D9C-9466-96B9EF12C5F2}" srcOrd="1" destOrd="0" presId="urn:microsoft.com/office/officeart/2005/8/layout/vList3"/>
    <dgm:cxn modelId="{C548A015-1387-4452-89C8-F3AFB89BA976}" type="presParOf" srcId="{F8EE52AE-0E77-4306-A092-83C990B6295D}" destId="{C144BF36-4EEE-42B1-B1CF-7EC5B885D57C}" srcOrd="1" destOrd="0" presId="urn:microsoft.com/office/officeart/2005/8/layout/vList3"/>
    <dgm:cxn modelId="{F3BF48DC-632C-4F29-84AE-2BF75BE8B8C2}" type="presParOf" srcId="{F8EE52AE-0E77-4306-A092-83C990B6295D}" destId="{35CCD92E-F838-4535-959B-B423BB32E185}" srcOrd="2" destOrd="0" presId="urn:microsoft.com/office/officeart/2005/8/layout/vList3"/>
    <dgm:cxn modelId="{DC32CD73-F66B-4FA7-A120-58B7D5E36986}" type="presParOf" srcId="{35CCD92E-F838-4535-959B-B423BB32E185}" destId="{561135BD-3F14-46F7-85D9-C032BD987E0C}" srcOrd="0" destOrd="0" presId="urn:microsoft.com/office/officeart/2005/8/layout/vList3"/>
    <dgm:cxn modelId="{590051B8-BA58-4C73-B003-C1A3AC5622E4}" type="presParOf" srcId="{35CCD92E-F838-4535-959B-B423BB32E185}" destId="{03298B4B-66CF-49FD-B7DB-76EA048AFCB8}" srcOrd="1" destOrd="0" presId="urn:microsoft.com/office/officeart/2005/8/layout/vList3"/>
    <dgm:cxn modelId="{8FC29AAB-244F-42B6-BB9A-12739E32911D}" type="presParOf" srcId="{F8EE52AE-0E77-4306-A092-83C990B6295D}" destId="{201594E5-723E-4731-8E7A-73EE3A198BC9}" srcOrd="3" destOrd="0" presId="urn:microsoft.com/office/officeart/2005/8/layout/vList3"/>
    <dgm:cxn modelId="{52CEBA2A-F7C9-40C7-A1AA-1267E782A1E4}" type="presParOf" srcId="{F8EE52AE-0E77-4306-A092-83C990B6295D}" destId="{B33F5BF0-00F3-44BD-BF5F-8AA2A5730F23}" srcOrd="4" destOrd="0" presId="urn:microsoft.com/office/officeart/2005/8/layout/vList3"/>
    <dgm:cxn modelId="{BC8C5854-D27B-40DF-8B19-DC624D570DBD}" type="presParOf" srcId="{B33F5BF0-00F3-44BD-BF5F-8AA2A5730F23}" destId="{BD43B505-7621-46FD-83FB-6A8038E80683}" srcOrd="0" destOrd="0" presId="urn:microsoft.com/office/officeart/2005/8/layout/vList3"/>
    <dgm:cxn modelId="{B21D7CEB-03E7-4244-8153-5BB7078C7860}" type="presParOf" srcId="{B33F5BF0-00F3-44BD-BF5F-8AA2A5730F23}" destId="{CDF40925-E614-4741-A607-B40204BBE8F6}" srcOrd="1" destOrd="0" presId="urn:microsoft.com/office/officeart/2005/8/layout/vList3"/>
    <dgm:cxn modelId="{835EA91D-D945-41E0-987F-7EE4746F4AA3}" type="presParOf" srcId="{F8EE52AE-0E77-4306-A092-83C990B6295D}" destId="{94DD1BD1-4509-4FC7-8673-8EFFFBE930D9}" srcOrd="5" destOrd="0" presId="urn:microsoft.com/office/officeart/2005/8/layout/vList3"/>
    <dgm:cxn modelId="{FF98EAB3-62CA-44AF-8DBE-5FAC5307DE30}" type="presParOf" srcId="{F8EE52AE-0E77-4306-A092-83C990B6295D}" destId="{74BA1843-45A2-4ED2-82F3-09235A25193B}" srcOrd="6" destOrd="0" presId="urn:microsoft.com/office/officeart/2005/8/layout/vList3"/>
    <dgm:cxn modelId="{690E90F9-475A-43E2-B5D4-A153713C0D10}" type="presParOf" srcId="{74BA1843-45A2-4ED2-82F3-09235A25193B}" destId="{D15E149C-AD9D-4554-8A59-FC8C19505B94}" srcOrd="0" destOrd="0" presId="urn:microsoft.com/office/officeart/2005/8/layout/vList3"/>
    <dgm:cxn modelId="{7F675DD9-D407-479C-BACF-28DA54CDDB46}" type="presParOf" srcId="{74BA1843-45A2-4ED2-82F3-09235A25193B}" destId="{4E30B662-5A27-4707-A983-8A1F3C404CCA}" srcOrd="1" destOrd="0" presId="urn:microsoft.com/office/officeart/2005/8/layout/vList3"/>
    <dgm:cxn modelId="{3D4034D4-E060-4140-82A1-BA9554B1D8E6}" type="presParOf" srcId="{F8EE52AE-0E77-4306-A092-83C990B6295D}" destId="{412EFE68-74D2-4DF5-AAFC-008190EF0679}" srcOrd="7" destOrd="0" presId="urn:microsoft.com/office/officeart/2005/8/layout/vList3"/>
    <dgm:cxn modelId="{8A5B3FC0-7E91-4C00-8AE6-93D95A648CD9}" type="presParOf" srcId="{F8EE52AE-0E77-4306-A092-83C990B6295D}" destId="{DE53F2FF-4983-4F51-BDA8-099A32257947}" srcOrd="8" destOrd="0" presId="urn:microsoft.com/office/officeart/2005/8/layout/vList3"/>
    <dgm:cxn modelId="{20CF7E31-3D38-4462-9038-F197B2EF6D72}" type="presParOf" srcId="{DE53F2FF-4983-4F51-BDA8-099A32257947}" destId="{D8760C83-3EE1-40E6-85FB-356B557792BC}" srcOrd="0" destOrd="0" presId="urn:microsoft.com/office/officeart/2005/8/layout/vList3"/>
    <dgm:cxn modelId="{CDB2BE0A-4724-4498-9FFA-EEBAEF4C1BF3}" type="presParOf" srcId="{DE53F2FF-4983-4F51-BDA8-099A32257947}" destId="{DA50927C-9CDE-4B25-B7FB-951EA8BE61B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E8A2AD-572F-43A5-BBB5-E91BBA146E2C}" type="doc">
      <dgm:prSet loTypeId="urn:microsoft.com/office/officeart/2005/8/layout/vList2" loCatId="list" qsTypeId="urn:microsoft.com/office/officeart/2005/8/quickstyle/simple3" qsCatId="simple" csTypeId="urn:microsoft.com/office/officeart/2005/8/colors/accent0_2" csCatId="mainScheme"/>
      <dgm:spPr/>
      <dgm:t>
        <a:bodyPr/>
        <a:lstStyle/>
        <a:p>
          <a:endParaRPr lang="ru-RU"/>
        </a:p>
      </dgm:t>
    </dgm:pt>
    <dgm:pt modelId="{6473B583-388B-4BEF-9606-271CAF284265}">
      <dgm:prSet/>
      <dgm:spPr/>
      <dgm:t>
        <a:bodyPr/>
        <a:lstStyle/>
        <a:p>
          <a:pPr rtl="0"/>
          <a:r>
            <a:rPr lang="uk-UA" b="1" dirty="0" smtClean="0"/>
            <a:t>Створення умов для розвитку й реалізації творчого потенціалу учасників навчально-виховного процесу </a:t>
          </a:r>
          <a:r>
            <a:rPr lang="ru-RU" b="1" dirty="0" err="1" smtClean="0"/>
            <a:t>базуєтьс</a:t>
          </a:r>
          <a:r>
            <a:rPr lang="uk-UA" b="1" dirty="0" smtClean="0"/>
            <a:t>я </a:t>
          </a:r>
          <a:r>
            <a:rPr lang="ru-RU" b="1" dirty="0" smtClean="0"/>
            <a:t>на засадах</a:t>
          </a:r>
          <a:endParaRPr lang="ru-RU" b="1" dirty="0"/>
        </a:p>
      </dgm:t>
    </dgm:pt>
    <dgm:pt modelId="{C0162C98-04BD-4336-8ABA-BA48F9C32BAF}" type="parTrans" cxnId="{20829E50-8FF3-4E89-B381-7E6FF77887F0}">
      <dgm:prSet/>
      <dgm:spPr/>
      <dgm:t>
        <a:bodyPr/>
        <a:lstStyle/>
        <a:p>
          <a:endParaRPr lang="ru-RU"/>
        </a:p>
      </dgm:t>
    </dgm:pt>
    <dgm:pt modelId="{6B1E9A17-FDBD-4CA0-8BE6-607B5591C0F6}" type="sibTrans" cxnId="{20829E50-8FF3-4E89-B381-7E6FF77887F0}">
      <dgm:prSet/>
      <dgm:spPr/>
      <dgm:t>
        <a:bodyPr/>
        <a:lstStyle/>
        <a:p>
          <a:endParaRPr lang="ru-RU"/>
        </a:p>
      </dgm:t>
    </dgm:pt>
    <dgm:pt modelId="{33A6200C-8EE5-4D78-8486-23D40280A23D}" type="pres">
      <dgm:prSet presAssocID="{92E8A2AD-572F-43A5-BBB5-E91BBA146E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90673E-1400-4D6B-8D38-8A86E5FFE224}" type="pres">
      <dgm:prSet presAssocID="{6473B583-388B-4BEF-9606-271CAF28426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829E50-8FF3-4E89-B381-7E6FF77887F0}" srcId="{92E8A2AD-572F-43A5-BBB5-E91BBA146E2C}" destId="{6473B583-388B-4BEF-9606-271CAF284265}" srcOrd="0" destOrd="0" parTransId="{C0162C98-04BD-4336-8ABA-BA48F9C32BAF}" sibTransId="{6B1E9A17-FDBD-4CA0-8BE6-607B5591C0F6}"/>
    <dgm:cxn modelId="{A0148610-FBEE-4537-B161-A59543CCB283}" type="presOf" srcId="{92E8A2AD-572F-43A5-BBB5-E91BBA146E2C}" destId="{33A6200C-8EE5-4D78-8486-23D40280A23D}" srcOrd="0" destOrd="0" presId="urn:microsoft.com/office/officeart/2005/8/layout/vList2"/>
    <dgm:cxn modelId="{5B2751F5-3562-46FE-B83B-2EAAE8148933}" type="presOf" srcId="{6473B583-388B-4BEF-9606-271CAF284265}" destId="{BC90673E-1400-4D6B-8D38-8A86E5FFE224}" srcOrd="0" destOrd="0" presId="urn:microsoft.com/office/officeart/2005/8/layout/vList2"/>
    <dgm:cxn modelId="{335BCAF7-0C3A-4E93-BC9B-2E95BB895E6A}" type="presParOf" srcId="{33A6200C-8EE5-4D78-8486-23D40280A23D}" destId="{BC90673E-1400-4D6B-8D38-8A86E5FFE22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921332-5044-4E80-841A-40DAE08471F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87E9FD-D569-47E7-A182-5CE0BEBDB953}">
      <dgm:prSet phldrT="[Текст]" custT="1"/>
      <dgm:spPr>
        <a:solidFill>
          <a:srgbClr val="66FFCC"/>
        </a:solidFill>
      </dgm:spPr>
      <dgm:t>
        <a:bodyPr vert="horz"/>
        <a:lstStyle/>
        <a:p>
          <a:pPr algn="l"/>
          <a:r>
            <a:rPr lang="uk-UA" sz="2400" i="1" dirty="0" smtClean="0">
              <a:latin typeface="Times New Roman" pitchFamily="18" charset="0"/>
              <a:cs typeface="Times New Roman" pitchFamily="18" charset="0"/>
            </a:rPr>
            <a:t>Мета</a:t>
          </a:r>
          <a:endParaRPr lang="ru-RU" sz="2400" i="1" dirty="0">
            <a:latin typeface="Times New Roman" pitchFamily="18" charset="0"/>
            <a:cs typeface="Times New Roman" pitchFamily="18" charset="0"/>
          </a:endParaRPr>
        </a:p>
      </dgm:t>
    </dgm:pt>
    <dgm:pt modelId="{B5F21395-BC9E-4ED7-BAA6-FAC9E5213F21}" type="parTrans" cxnId="{5F10506E-435D-4171-8E7D-4124C4CAA79B}">
      <dgm:prSet/>
      <dgm:spPr/>
      <dgm:t>
        <a:bodyPr/>
        <a:lstStyle/>
        <a:p>
          <a:endParaRPr lang="ru-RU"/>
        </a:p>
      </dgm:t>
    </dgm:pt>
    <dgm:pt modelId="{897E0E8C-C5BA-4754-A7F1-F3AF14A3D55C}" type="sibTrans" cxnId="{5F10506E-435D-4171-8E7D-4124C4CAA79B}">
      <dgm:prSet/>
      <dgm:spPr/>
      <dgm:t>
        <a:bodyPr/>
        <a:lstStyle/>
        <a:p>
          <a:endParaRPr lang="ru-RU"/>
        </a:p>
      </dgm:t>
    </dgm:pt>
    <dgm:pt modelId="{6590AF89-198F-46EB-AC30-CA7C36DA97B6}">
      <dgm:prSet phldrT="[Текст]" custT="1"/>
      <dgm:spPr/>
      <dgm:t>
        <a:bodyPr/>
        <a:lstStyle/>
        <a:p>
          <a:r>
            <a:rPr lang="uk-UA" sz="2000" dirty="0" smtClean="0"/>
            <a:t>створення умов для формування та розвитку обдарованої особистості, реалізації її потенціалу</a:t>
          </a:r>
          <a:r>
            <a:rPr lang="uk-UA" sz="2400" dirty="0" smtClean="0"/>
            <a:t>.</a:t>
          </a:r>
          <a:endParaRPr lang="ru-RU" sz="2400" dirty="0"/>
        </a:p>
      </dgm:t>
    </dgm:pt>
    <dgm:pt modelId="{E69B37F4-FE24-4889-98E3-B48F6BA1DF4F}" type="parTrans" cxnId="{FE73BE90-0F84-4F0A-A591-7923BDF558AC}">
      <dgm:prSet/>
      <dgm:spPr/>
      <dgm:t>
        <a:bodyPr/>
        <a:lstStyle/>
        <a:p>
          <a:endParaRPr lang="ru-RU"/>
        </a:p>
      </dgm:t>
    </dgm:pt>
    <dgm:pt modelId="{752A8E6C-7876-4AF9-B71E-AFC6BA78055A}" type="sibTrans" cxnId="{FE73BE90-0F84-4F0A-A591-7923BDF558AC}">
      <dgm:prSet/>
      <dgm:spPr/>
      <dgm:t>
        <a:bodyPr/>
        <a:lstStyle/>
        <a:p>
          <a:endParaRPr lang="ru-RU"/>
        </a:p>
      </dgm:t>
    </dgm:pt>
    <dgm:pt modelId="{6A54CDF9-8BD8-48AF-B53F-48371CF18ECF}">
      <dgm:prSet phldrT="[Текст]" custT="1"/>
      <dgm:spPr>
        <a:solidFill>
          <a:srgbClr val="66FFCC"/>
        </a:solidFill>
      </dgm:spPr>
      <dgm:t>
        <a:bodyPr vert="vert270"/>
        <a:lstStyle/>
        <a:p>
          <a:r>
            <a:rPr lang="uk-UA" sz="4800" i="1" dirty="0" smtClean="0">
              <a:latin typeface="Times New Roman" pitchFamily="18" charset="0"/>
              <a:cs typeface="Times New Roman" pitchFamily="18" charset="0"/>
            </a:rPr>
            <a:t>Завдання</a:t>
          </a:r>
          <a:r>
            <a:rPr lang="uk-UA" sz="1600" dirty="0" smtClean="0"/>
            <a:t>:</a:t>
          </a:r>
          <a:endParaRPr lang="ru-RU" sz="1600" dirty="0"/>
        </a:p>
      </dgm:t>
    </dgm:pt>
    <dgm:pt modelId="{8F537C84-B7A6-408E-8A9C-1F8FC7C66679}" type="parTrans" cxnId="{2ADEB561-DFB0-4E3C-B0D8-83BA2AF62F65}">
      <dgm:prSet/>
      <dgm:spPr/>
      <dgm:t>
        <a:bodyPr/>
        <a:lstStyle/>
        <a:p>
          <a:endParaRPr lang="ru-RU"/>
        </a:p>
      </dgm:t>
    </dgm:pt>
    <dgm:pt modelId="{C3C82164-0789-4054-ADDF-7994E6A637BC}" type="sibTrans" cxnId="{2ADEB561-DFB0-4E3C-B0D8-83BA2AF62F65}">
      <dgm:prSet/>
      <dgm:spPr/>
      <dgm:t>
        <a:bodyPr/>
        <a:lstStyle/>
        <a:p>
          <a:endParaRPr lang="ru-RU"/>
        </a:p>
      </dgm:t>
    </dgm:pt>
    <dgm:pt modelId="{57D43ABD-021B-4CF3-A067-86F1472789FF}">
      <dgm:prSet phldrT="[Текст]" custT="1"/>
      <dgm:spPr/>
      <dgm:t>
        <a:bodyPr/>
        <a:lstStyle/>
        <a:p>
          <a:r>
            <a:rPr lang="uk-UA" sz="1600" dirty="0" smtClean="0"/>
            <a:t>виявлення та сприяння розвитку інтелектуально обдарованих школярів;</a:t>
          </a:r>
          <a:endParaRPr lang="ru-RU" sz="1600" dirty="0"/>
        </a:p>
      </dgm:t>
    </dgm:pt>
    <dgm:pt modelId="{104212D1-3CBD-43C6-A44D-6491FF3E056C}" type="parTrans" cxnId="{D85A4844-32AC-4833-863A-ECB80F20EFA8}">
      <dgm:prSet/>
      <dgm:spPr/>
      <dgm:t>
        <a:bodyPr/>
        <a:lstStyle/>
        <a:p>
          <a:endParaRPr lang="ru-RU"/>
        </a:p>
      </dgm:t>
    </dgm:pt>
    <dgm:pt modelId="{DB3631FA-B086-44C6-A463-C9FE01E631E8}" type="sibTrans" cxnId="{D85A4844-32AC-4833-863A-ECB80F20EFA8}">
      <dgm:prSet/>
      <dgm:spPr/>
      <dgm:t>
        <a:bodyPr/>
        <a:lstStyle/>
        <a:p>
          <a:endParaRPr lang="ru-RU"/>
        </a:p>
      </dgm:t>
    </dgm:pt>
    <dgm:pt modelId="{629ABA79-C16D-4825-B56D-A33B2CDECE01}">
      <dgm:prSet phldrT="[Текст]" custT="1"/>
      <dgm:spPr/>
      <dgm:t>
        <a:bodyPr/>
        <a:lstStyle/>
        <a:p>
          <a:r>
            <a:rPr lang="uk-UA" sz="1600" dirty="0" smtClean="0"/>
            <a:t>формування готовності до свідомого вибору майбутньої професії, стимулювання школярів до навчання у вищих навчальних закладах;</a:t>
          </a:r>
          <a:endParaRPr lang="ru-RU" sz="1600" dirty="0"/>
        </a:p>
      </dgm:t>
    </dgm:pt>
    <dgm:pt modelId="{8622B3E1-2969-4CFA-BE0A-51C82F8B0ED4}" type="parTrans" cxnId="{95F2D866-CC78-4D44-8BA9-7C72118867CC}">
      <dgm:prSet/>
      <dgm:spPr/>
      <dgm:t>
        <a:bodyPr/>
        <a:lstStyle/>
        <a:p>
          <a:endParaRPr lang="ru-RU"/>
        </a:p>
      </dgm:t>
    </dgm:pt>
    <dgm:pt modelId="{09368800-8EF0-4A2F-8035-24BA88CED148}" type="sibTrans" cxnId="{95F2D866-CC78-4D44-8BA9-7C72118867CC}">
      <dgm:prSet/>
      <dgm:spPr/>
      <dgm:t>
        <a:bodyPr/>
        <a:lstStyle/>
        <a:p>
          <a:endParaRPr lang="ru-RU"/>
        </a:p>
      </dgm:t>
    </dgm:pt>
    <dgm:pt modelId="{C1F95282-CFEE-4ED9-A467-2608E12DF8D1}">
      <dgm:prSet phldrT="[Текст]" custT="1"/>
      <dgm:spPr/>
      <dgm:t>
        <a:bodyPr/>
        <a:lstStyle/>
        <a:p>
          <a:r>
            <a:rPr lang="uk-UA" sz="1600" dirty="0" smtClean="0"/>
            <a:t>сприяння самовираженню учнів у різних видах діяльності, задоволенню їх потреб, інтересів та стимулювання творчого самовдосконалення;</a:t>
          </a:r>
          <a:endParaRPr lang="ru-RU" sz="1600" dirty="0"/>
        </a:p>
      </dgm:t>
    </dgm:pt>
    <dgm:pt modelId="{E523B36D-C1B7-417D-B15C-133104927786}" type="parTrans" cxnId="{ED321133-6580-4157-A22C-5024E3F01C34}">
      <dgm:prSet/>
      <dgm:spPr/>
      <dgm:t>
        <a:bodyPr/>
        <a:lstStyle/>
        <a:p>
          <a:endParaRPr lang="ru-RU"/>
        </a:p>
      </dgm:t>
    </dgm:pt>
    <dgm:pt modelId="{158E9B87-B668-4340-B309-01A7E95F67BA}" type="sibTrans" cxnId="{ED321133-6580-4157-A22C-5024E3F01C34}">
      <dgm:prSet/>
      <dgm:spPr/>
      <dgm:t>
        <a:bodyPr/>
        <a:lstStyle/>
        <a:p>
          <a:endParaRPr lang="ru-RU"/>
        </a:p>
      </dgm:t>
    </dgm:pt>
    <dgm:pt modelId="{E181002B-3D4B-4ECE-923C-6AA6EA1FBA47}">
      <dgm:prSet phldrT="[Текст]" custT="1"/>
      <dgm:spPr/>
      <dgm:t>
        <a:bodyPr/>
        <a:lstStyle/>
        <a:p>
          <a:r>
            <a:rPr lang="uk-UA" sz="1600" dirty="0" smtClean="0"/>
            <a:t>формування покоління майбутніх науковців та практиків, творчих, ініціативних, підприємливих,  для різних галузей суспільного життя;</a:t>
          </a:r>
          <a:endParaRPr lang="ru-RU" sz="1600" dirty="0"/>
        </a:p>
      </dgm:t>
    </dgm:pt>
    <dgm:pt modelId="{E67206FA-2CCB-495D-9974-438B2A6D45BF}" type="parTrans" cxnId="{C35CE058-780F-413F-89CA-80764249AC8E}">
      <dgm:prSet/>
      <dgm:spPr/>
      <dgm:t>
        <a:bodyPr/>
        <a:lstStyle/>
        <a:p>
          <a:endParaRPr lang="ru-RU"/>
        </a:p>
      </dgm:t>
    </dgm:pt>
    <dgm:pt modelId="{73ACB310-49F3-4E47-BC6F-93136502179F}" type="sibTrans" cxnId="{C35CE058-780F-413F-89CA-80764249AC8E}">
      <dgm:prSet/>
      <dgm:spPr/>
      <dgm:t>
        <a:bodyPr/>
        <a:lstStyle/>
        <a:p>
          <a:endParaRPr lang="ru-RU"/>
        </a:p>
      </dgm:t>
    </dgm:pt>
    <dgm:pt modelId="{73A33B75-6D9A-4D6F-B933-FF7F2F7642A8}">
      <dgm:prSet phldrT="[Текст]" custT="1"/>
      <dgm:spPr/>
      <dgm:t>
        <a:bodyPr/>
        <a:lstStyle/>
        <a:p>
          <a:r>
            <a:rPr lang="uk-UA" sz="1600" dirty="0" smtClean="0"/>
            <a:t>підвищення інтересу до поглибленого вивчення базових дисциплін, виявлення рівня сформованості вмінь дослідницької роботи через гуртки, факультативи, олімпіади, МАН</a:t>
          </a:r>
          <a:endParaRPr lang="ru-RU" sz="1600" dirty="0"/>
        </a:p>
      </dgm:t>
    </dgm:pt>
    <dgm:pt modelId="{2DEEABB1-57B6-4EE7-802F-F7577EF765F2}" type="parTrans" cxnId="{600B0D77-D3F7-42A0-B4A3-445340A9B1CD}">
      <dgm:prSet/>
      <dgm:spPr/>
      <dgm:t>
        <a:bodyPr/>
        <a:lstStyle/>
        <a:p>
          <a:endParaRPr lang="ru-RU"/>
        </a:p>
      </dgm:t>
    </dgm:pt>
    <dgm:pt modelId="{9948C723-3200-40EC-954A-07741FF4D0D2}" type="sibTrans" cxnId="{600B0D77-D3F7-42A0-B4A3-445340A9B1CD}">
      <dgm:prSet/>
      <dgm:spPr/>
      <dgm:t>
        <a:bodyPr/>
        <a:lstStyle/>
        <a:p>
          <a:endParaRPr lang="ru-RU"/>
        </a:p>
      </dgm:t>
    </dgm:pt>
    <dgm:pt modelId="{E39393E5-1955-434D-9E5E-56FB5F1CB4A0}">
      <dgm:prSet phldrT="[Текст]" custT="1"/>
      <dgm:spPr/>
      <dgm:t>
        <a:bodyPr/>
        <a:lstStyle/>
        <a:p>
          <a:r>
            <a:rPr lang="uk-UA" sz="1600" dirty="0" smtClean="0"/>
            <a:t>виховання компетентної особистості, здатної здійснювати самостійний вибір та приймати відповідальні рішення;</a:t>
          </a:r>
          <a:endParaRPr lang="ru-RU" sz="1600" dirty="0"/>
        </a:p>
      </dgm:t>
    </dgm:pt>
    <dgm:pt modelId="{09BB536F-887A-47E0-BFF6-B1B42BC6F57B}" type="parTrans" cxnId="{BFDD6404-8354-421A-9DE7-0C5C92F03A19}">
      <dgm:prSet/>
      <dgm:spPr/>
      <dgm:t>
        <a:bodyPr/>
        <a:lstStyle/>
        <a:p>
          <a:endParaRPr lang="ru-RU"/>
        </a:p>
      </dgm:t>
    </dgm:pt>
    <dgm:pt modelId="{0FCBE575-874D-40E4-9076-1D41CCACFAE0}" type="sibTrans" cxnId="{BFDD6404-8354-421A-9DE7-0C5C92F03A19}">
      <dgm:prSet/>
      <dgm:spPr/>
      <dgm:t>
        <a:bodyPr/>
        <a:lstStyle/>
        <a:p>
          <a:endParaRPr lang="ru-RU"/>
        </a:p>
      </dgm:t>
    </dgm:pt>
    <dgm:pt modelId="{5C47ED8A-0F99-4B93-AFA2-A52AA91B5DCF}" type="pres">
      <dgm:prSet presAssocID="{5E921332-5044-4E80-841A-40DAE08471F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E9D6C8-04F5-428F-A2E2-B2828E42C6F0}" type="pres">
      <dgm:prSet presAssocID="{AF87E9FD-D569-47E7-A182-5CE0BEBDB953}" presName="composite" presStyleCnt="0"/>
      <dgm:spPr/>
    </dgm:pt>
    <dgm:pt modelId="{47C27140-9D93-4333-BAA0-4173C4D2456D}" type="pres">
      <dgm:prSet presAssocID="{AF87E9FD-D569-47E7-A182-5CE0BEBDB953}" presName="parentText" presStyleLbl="alignNode1" presStyleIdx="0" presStyleCnt="2" custLinFactNeighborX="-3345" custLinFactNeighborY="-256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7D64F-FF8E-4C9A-97E3-9C31C2E9AF32}" type="pres">
      <dgm:prSet presAssocID="{AF87E9FD-D569-47E7-A182-5CE0BEBDB953}" presName="descendantText" presStyleLbl="alignAcc1" presStyleIdx="0" presStyleCnt="2" custScaleY="1870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651E3-7D62-4237-9CCC-4569A8008D0D}" type="pres">
      <dgm:prSet presAssocID="{897E0E8C-C5BA-4754-A7F1-F3AF14A3D55C}" presName="sp" presStyleCnt="0"/>
      <dgm:spPr/>
    </dgm:pt>
    <dgm:pt modelId="{BC055350-A544-463D-91C5-26E2C17B39D2}" type="pres">
      <dgm:prSet presAssocID="{6A54CDF9-8BD8-48AF-B53F-48371CF18ECF}" presName="composite" presStyleCnt="0"/>
      <dgm:spPr/>
    </dgm:pt>
    <dgm:pt modelId="{08BD47E1-5A23-4224-B6BC-3F38868CC699}" type="pres">
      <dgm:prSet presAssocID="{6A54CDF9-8BD8-48AF-B53F-48371CF18ECF}" presName="parentText" presStyleLbl="alignNode1" presStyleIdx="1" presStyleCnt="2" custScaleY="3488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3FB7E9-2370-4073-BF41-1AE8649C2BE0}" type="pres">
      <dgm:prSet presAssocID="{6A54CDF9-8BD8-48AF-B53F-48371CF18ECF}" presName="descendantText" presStyleLbl="alignAcc1" presStyleIdx="1" presStyleCnt="2" custScaleY="588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5A4844-32AC-4833-863A-ECB80F20EFA8}" srcId="{6A54CDF9-8BD8-48AF-B53F-48371CF18ECF}" destId="{57D43ABD-021B-4CF3-A067-86F1472789FF}" srcOrd="0" destOrd="0" parTransId="{104212D1-3CBD-43C6-A44D-6491FF3E056C}" sibTransId="{DB3631FA-B086-44C6-A463-C9FE01E631E8}"/>
    <dgm:cxn modelId="{BFDD6404-8354-421A-9DE7-0C5C92F03A19}" srcId="{6A54CDF9-8BD8-48AF-B53F-48371CF18ECF}" destId="{E39393E5-1955-434D-9E5E-56FB5F1CB4A0}" srcOrd="5" destOrd="0" parTransId="{09BB536F-887A-47E0-BFF6-B1B42BC6F57B}" sibTransId="{0FCBE575-874D-40E4-9076-1D41CCACFAE0}"/>
    <dgm:cxn modelId="{5F89DAC0-F0DB-44F9-ABE8-98C2734A24E3}" type="presOf" srcId="{6A54CDF9-8BD8-48AF-B53F-48371CF18ECF}" destId="{08BD47E1-5A23-4224-B6BC-3F38868CC699}" srcOrd="0" destOrd="0" presId="urn:microsoft.com/office/officeart/2005/8/layout/chevron2"/>
    <dgm:cxn modelId="{200BF4B3-F2FF-4D2C-B705-8C754ECF89BB}" type="presOf" srcId="{6590AF89-198F-46EB-AC30-CA7C36DA97B6}" destId="{1687D64F-FF8E-4C9A-97E3-9C31C2E9AF32}" srcOrd="0" destOrd="0" presId="urn:microsoft.com/office/officeart/2005/8/layout/chevron2"/>
    <dgm:cxn modelId="{7FE8BB82-3389-4068-AB42-C69E910824AD}" type="presOf" srcId="{C1F95282-CFEE-4ED9-A467-2608E12DF8D1}" destId="{543FB7E9-2370-4073-BF41-1AE8649C2BE0}" srcOrd="0" destOrd="2" presId="urn:microsoft.com/office/officeart/2005/8/layout/chevron2"/>
    <dgm:cxn modelId="{C35CE058-780F-413F-89CA-80764249AC8E}" srcId="{6A54CDF9-8BD8-48AF-B53F-48371CF18ECF}" destId="{E181002B-3D4B-4ECE-923C-6AA6EA1FBA47}" srcOrd="3" destOrd="0" parTransId="{E67206FA-2CCB-495D-9974-438B2A6D45BF}" sibTransId="{73ACB310-49F3-4E47-BC6F-93136502179F}"/>
    <dgm:cxn modelId="{5F10506E-435D-4171-8E7D-4124C4CAA79B}" srcId="{5E921332-5044-4E80-841A-40DAE08471F2}" destId="{AF87E9FD-D569-47E7-A182-5CE0BEBDB953}" srcOrd="0" destOrd="0" parTransId="{B5F21395-BC9E-4ED7-BAA6-FAC9E5213F21}" sibTransId="{897E0E8C-C5BA-4754-A7F1-F3AF14A3D55C}"/>
    <dgm:cxn modelId="{2ADEB561-DFB0-4E3C-B0D8-83BA2AF62F65}" srcId="{5E921332-5044-4E80-841A-40DAE08471F2}" destId="{6A54CDF9-8BD8-48AF-B53F-48371CF18ECF}" srcOrd="1" destOrd="0" parTransId="{8F537C84-B7A6-408E-8A9C-1F8FC7C66679}" sibTransId="{C3C82164-0789-4054-ADDF-7994E6A637BC}"/>
    <dgm:cxn modelId="{600B0D77-D3F7-42A0-B4A3-445340A9B1CD}" srcId="{6A54CDF9-8BD8-48AF-B53F-48371CF18ECF}" destId="{73A33B75-6D9A-4D6F-B933-FF7F2F7642A8}" srcOrd="4" destOrd="0" parTransId="{2DEEABB1-57B6-4EE7-802F-F7577EF765F2}" sibTransId="{9948C723-3200-40EC-954A-07741FF4D0D2}"/>
    <dgm:cxn modelId="{FE73BE90-0F84-4F0A-A591-7923BDF558AC}" srcId="{AF87E9FD-D569-47E7-A182-5CE0BEBDB953}" destId="{6590AF89-198F-46EB-AC30-CA7C36DA97B6}" srcOrd="0" destOrd="0" parTransId="{E69B37F4-FE24-4889-98E3-B48F6BA1DF4F}" sibTransId="{752A8E6C-7876-4AF9-B71E-AFC6BA78055A}"/>
    <dgm:cxn modelId="{33004F0C-E82D-4DA3-8531-D07358AD507C}" type="presOf" srcId="{AF87E9FD-D569-47E7-A182-5CE0BEBDB953}" destId="{47C27140-9D93-4333-BAA0-4173C4D2456D}" srcOrd="0" destOrd="0" presId="urn:microsoft.com/office/officeart/2005/8/layout/chevron2"/>
    <dgm:cxn modelId="{A59E569B-BD2B-48DD-8FB7-3CD14B0CBFC5}" type="presOf" srcId="{E39393E5-1955-434D-9E5E-56FB5F1CB4A0}" destId="{543FB7E9-2370-4073-BF41-1AE8649C2BE0}" srcOrd="0" destOrd="5" presId="urn:microsoft.com/office/officeart/2005/8/layout/chevron2"/>
    <dgm:cxn modelId="{1486DE9A-F772-4DDF-BB13-7B9E3D4561B6}" type="presOf" srcId="{629ABA79-C16D-4825-B56D-A33B2CDECE01}" destId="{543FB7E9-2370-4073-BF41-1AE8649C2BE0}" srcOrd="0" destOrd="1" presId="urn:microsoft.com/office/officeart/2005/8/layout/chevron2"/>
    <dgm:cxn modelId="{95F2D866-CC78-4D44-8BA9-7C72118867CC}" srcId="{6A54CDF9-8BD8-48AF-B53F-48371CF18ECF}" destId="{629ABA79-C16D-4825-B56D-A33B2CDECE01}" srcOrd="1" destOrd="0" parTransId="{8622B3E1-2969-4CFA-BE0A-51C82F8B0ED4}" sibTransId="{09368800-8EF0-4A2F-8035-24BA88CED148}"/>
    <dgm:cxn modelId="{0BD3191A-6F86-46A1-8B48-A1CA8826DDAA}" type="presOf" srcId="{73A33B75-6D9A-4D6F-B933-FF7F2F7642A8}" destId="{543FB7E9-2370-4073-BF41-1AE8649C2BE0}" srcOrd="0" destOrd="4" presId="urn:microsoft.com/office/officeart/2005/8/layout/chevron2"/>
    <dgm:cxn modelId="{33C5D939-6B10-438B-8199-41237AA90C0B}" type="presOf" srcId="{5E921332-5044-4E80-841A-40DAE08471F2}" destId="{5C47ED8A-0F99-4B93-AFA2-A52AA91B5DCF}" srcOrd="0" destOrd="0" presId="urn:microsoft.com/office/officeart/2005/8/layout/chevron2"/>
    <dgm:cxn modelId="{5C5A1EF7-F6F4-458E-9997-E0F926F042AB}" type="presOf" srcId="{E181002B-3D4B-4ECE-923C-6AA6EA1FBA47}" destId="{543FB7E9-2370-4073-BF41-1AE8649C2BE0}" srcOrd="0" destOrd="3" presId="urn:microsoft.com/office/officeart/2005/8/layout/chevron2"/>
    <dgm:cxn modelId="{FF880DB6-F958-46AF-9F43-B4AEF911048F}" type="presOf" srcId="{57D43ABD-021B-4CF3-A067-86F1472789FF}" destId="{543FB7E9-2370-4073-BF41-1AE8649C2BE0}" srcOrd="0" destOrd="0" presId="urn:microsoft.com/office/officeart/2005/8/layout/chevron2"/>
    <dgm:cxn modelId="{ED321133-6580-4157-A22C-5024E3F01C34}" srcId="{6A54CDF9-8BD8-48AF-B53F-48371CF18ECF}" destId="{C1F95282-CFEE-4ED9-A467-2608E12DF8D1}" srcOrd="2" destOrd="0" parTransId="{E523B36D-C1B7-417D-B15C-133104927786}" sibTransId="{158E9B87-B668-4340-B309-01A7E95F67BA}"/>
    <dgm:cxn modelId="{BF61A6F7-6CD4-4785-9ABE-93264A79C162}" type="presParOf" srcId="{5C47ED8A-0F99-4B93-AFA2-A52AA91B5DCF}" destId="{3BE9D6C8-04F5-428F-A2E2-B2828E42C6F0}" srcOrd="0" destOrd="0" presId="urn:microsoft.com/office/officeart/2005/8/layout/chevron2"/>
    <dgm:cxn modelId="{A6842EAA-87ED-42E4-9141-BC932F6CBDD4}" type="presParOf" srcId="{3BE9D6C8-04F5-428F-A2E2-B2828E42C6F0}" destId="{47C27140-9D93-4333-BAA0-4173C4D2456D}" srcOrd="0" destOrd="0" presId="urn:microsoft.com/office/officeart/2005/8/layout/chevron2"/>
    <dgm:cxn modelId="{5B418838-C38A-4EC8-AB20-D4BE775CADFA}" type="presParOf" srcId="{3BE9D6C8-04F5-428F-A2E2-B2828E42C6F0}" destId="{1687D64F-FF8E-4C9A-97E3-9C31C2E9AF32}" srcOrd="1" destOrd="0" presId="urn:microsoft.com/office/officeart/2005/8/layout/chevron2"/>
    <dgm:cxn modelId="{0C4FFDE2-16EE-49C7-A39A-61B1984BAA16}" type="presParOf" srcId="{5C47ED8A-0F99-4B93-AFA2-A52AA91B5DCF}" destId="{E21651E3-7D62-4237-9CCC-4569A8008D0D}" srcOrd="1" destOrd="0" presId="urn:microsoft.com/office/officeart/2005/8/layout/chevron2"/>
    <dgm:cxn modelId="{C38CCD72-6AFD-40A5-ADF1-E45F4C229480}" type="presParOf" srcId="{5C47ED8A-0F99-4B93-AFA2-A52AA91B5DCF}" destId="{BC055350-A544-463D-91C5-26E2C17B39D2}" srcOrd="2" destOrd="0" presId="urn:microsoft.com/office/officeart/2005/8/layout/chevron2"/>
    <dgm:cxn modelId="{394AAF65-5927-46DF-B1DE-55F8D8CB43C1}" type="presParOf" srcId="{BC055350-A544-463D-91C5-26E2C17B39D2}" destId="{08BD47E1-5A23-4224-B6BC-3F38868CC699}" srcOrd="0" destOrd="0" presId="urn:microsoft.com/office/officeart/2005/8/layout/chevron2"/>
    <dgm:cxn modelId="{94B98EFE-3202-4B46-97BA-4D23EE94B6D4}" type="presParOf" srcId="{BC055350-A544-463D-91C5-26E2C17B39D2}" destId="{543FB7E9-2370-4073-BF41-1AE8649C2BE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F2794F-1C33-4666-9348-FAD9591EFB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98B516-1218-4931-AA5C-93EDF1BCF0E4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1. Зорієнтованість на позитивні дії (цілеспрямованість розвитку на соціальні очікування учнів, формування позитивного іміджу компетентної особистості, потреби вчитися впродовж усього життя);</a:t>
          </a:r>
          <a:endParaRPr lang="ru-RU" dirty="0">
            <a:solidFill>
              <a:schemeClr val="tx1"/>
            </a:solidFill>
          </a:endParaRPr>
        </a:p>
      </dgm:t>
    </dgm:pt>
    <dgm:pt modelId="{5FEBB4F3-2277-4E6A-9E07-9F8C3D1943E1}" type="parTrans" cxnId="{1F70A34A-50B8-422F-8464-76D27D04BA07}">
      <dgm:prSet/>
      <dgm:spPr/>
      <dgm:t>
        <a:bodyPr/>
        <a:lstStyle/>
        <a:p>
          <a:endParaRPr lang="ru-RU"/>
        </a:p>
      </dgm:t>
    </dgm:pt>
    <dgm:pt modelId="{CB3F3F04-D5B6-45E5-B881-4060AB5785EC}" type="sibTrans" cxnId="{1F70A34A-50B8-422F-8464-76D27D04BA07}">
      <dgm:prSet/>
      <dgm:spPr/>
      <dgm:t>
        <a:bodyPr/>
        <a:lstStyle/>
        <a:p>
          <a:endParaRPr lang="ru-RU"/>
        </a:p>
      </dgm:t>
    </dgm:pt>
    <dgm:pt modelId="{7B387666-F9E0-4159-A2C5-7E305199C900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2. Демократичність (передбачення суб’єктно-суб’єктних відносин між учасниками навчально-виховного процесу);</a:t>
          </a:r>
          <a:endParaRPr lang="ru-RU" dirty="0">
            <a:solidFill>
              <a:schemeClr val="tx1"/>
            </a:solidFill>
          </a:endParaRPr>
        </a:p>
      </dgm:t>
    </dgm:pt>
    <dgm:pt modelId="{736A9DF4-43F8-4F8B-8629-957FC3849BBE}" type="parTrans" cxnId="{01BC7DE0-F3D6-4B9B-8807-927392EC2FDA}">
      <dgm:prSet/>
      <dgm:spPr/>
      <dgm:t>
        <a:bodyPr/>
        <a:lstStyle/>
        <a:p>
          <a:endParaRPr lang="ru-RU"/>
        </a:p>
      </dgm:t>
    </dgm:pt>
    <dgm:pt modelId="{90DAA438-BD76-4651-B009-00895720B417}" type="sibTrans" cxnId="{01BC7DE0-F3D6-4B9B-8807-927392EC2FDA}">
      <dgm:prSet/>
      <dgm:spPr/>
      <dgm:t>
        <a:bodyPr/>
        <a:lstStyle/>
        <a:p>
          <a:endParaRPr lang="ru-RU"/>
        </a:p>
      </dgm:t>
    </dgm:pt>
    <dgm:pt modelId="{4E4D4113-F186-4D4C-A7C2-34C2B5613608}" type="pres">
      <dgm:prSet presAssocID="{DEF2794F-1C33-4666-9348-FAD9591EFB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2D7F27-E2B1-49F6-B07E-5A03373D2A01}" type="pres">
      <dgm:prSet presAssocID="{0898B516-1218-4931-AA5C-93EDF1BCF0E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11F2E-E712-477E-8DC6-7ECE5C9AED6A}" type="pres">
      <dgm:prSet presAssocID="{CB3F3F04-D5B6-45E5-B881-4060AB5785EC}" presName="spacer" presStyleCnt="0"/>
      <dgm:spPr/>
    </dgm:pt>
    <dgm:pt modelId="{7C5E4495-EE73-4E84-A8FC-DCC60E667665}" type="pres">
      <dgm:prSet presAssocID="{7B387666-F9E0-4159-A2C5-7E305199C90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70A34A-50B8-422F-8464-76D27D04BA07}" srcId="{DEF2794F-1C33-4666-9348-FAD9591EFBD0}" destId="{0898B516-1218-4931-AA5C-93EDF1BCF0E4}" srcOrd="0" destOrd="0" parTransId="{5FEBB4F3-2277-4E6A-9E07-9F8C3D1943E1}" sibTransId="{CB3F3F04-D5B6-45E5-B881-4060AB5785EC}"/>
    <dgm:cxn modelId="{01BC7DE0-F3D6-4B9B-8807-927392EC2FDA}" srcId="{DEF2794F-1C33-4666-9348-FAD9591EFBD0}" destId="{7B387666-F9E0-4159-A2C5-7E305199C900}" srcOrd="1" destOrd="0" parTransId="{736A9DF4-43F8-4F8B-8629-957FC3849BBE}" sibTransId="{90DAA438-BD76-4651-B009-00895720B417}"/>
    <dgm:cxn modelId="{AB5DF631-D982-441D-A83E-E8A249DEB574}" type="presOf" srcId="{0898B516-1218-4931-AA5C-93EDF1BCF0E4}" destId="{362D7F27-E2B1-49F6-B07E-5A03373D2A01}" srcOrd="0" destOrd="0" presId="urn:microsoft.com/office/officeart/2005/8/layout/vList2"/>
    <dgm:cxn modelId="{F6FCDE35-A20F-4D53-8900-150AA751F681}" type="presOf" srcId="{7B387666-F9E0-4159-A2C5-7E305199C900}" destId="{7C5E4495-EE73-4E84-A8FC-DCC60E667665}" srcOrd="0" destOrd="0" presId="urn:microsoft.com/office/officeart/2005/8/layout/vList2"/>
    <dgm:cxn modelId="{C8C80EC4-3A24-4F85-982D-1CD5B1676959}" type="presOf" srcId="{DEF2794F-1C33-4666-9348-FAD9591EFBD0}" destId="{4E4D4113-F186-4D4C-A7C2-34C2B5613608}" srcOrd="0" destOrd="0" presId="urn:microsoft.com/office/officeart/2005/8/layout/vList2"/>
    <dgm:cxn modelId="{CF717F1C-368A-4D98-AB3B-36A232EF2C47}" type="presParOf" srcId="{4E4D4113-F186-4D4C-A7C2-34C2B5613608}" destId="{362D7F27-E2B1-49F6-B07E-5A03373D2A01}" srcOrd="0" destOrd="0" presId="urn:microsoft.com/office/officeart/2005/8/layout/vList2"/>
    <dgm:cxn modelId="{016E3CC1-8E52-4DF5-BA49-23D281D3B334}" type="presParOf" srcId="{4E4D4113-F186-4D4C-A7C2-34C2B5613608}" destId="{D5F11F2E-E712-477E-8DC6-7ECE5C9AED6A}" srcOrd="1" destOrd="0" presId="urn:microsoft.com/office/officeart/2005/8/layout/vList2"/>
    <dgm:cxn modelId="{5939B708-EB7E-40E9-905D-E2166842906E}" type="presParOf" srcId="{4E4D4113-F186-4D4C-A7C2-34C2B5613608}" destId="{7C5E4495-EE73-4E84-A8FC-DCC60E66766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EF2794F-1C33-4666-9348-FAD9591EFB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98B516-1218-4931-AA5C-93EDF1BCF0E4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3.Гуманізму, що означає пріоритетність прав, свободи, творчий розвиток особистості, співвідношення освітніх вимог з можливостями та здібностями школярів; </a:t>
          </a:r>
        </a:p>
        <a:p>
          <a:r>
            <a:rPr lang="uk-UA" dirty="0" smtClean="0">
              <a:solidFill>
                <a:schemeClr val="tx1"/>
              </a:solidFill>
            </a:rPr>
            <a:t>4.Міждисциплінарність, що передбачає розвиток особистості в умовах узгодження змісту всіх видів роботи, спрямованої на розвиток творчо обдарованої дитини;</a:t>
          </a:r>
          <a:endParaRPr lang="ru-RU" dirty="0">
            <a:solidFill>
              <a:schemeClr val="tx1"/>
            </a:solidFill>
          </a:endParaRPr>
        </a:p>
      </dgm:t>
    </dgm:pt>
    <dgm:pt modelId="{5FEBB4F3-2277-4E6A-9E07-9F8C3D1943E1}" type="parTrans" cxnId="{1F70A34A-50B8-422F-8464-76D27D04BA07}">
      <dgm:prSet/>
      <dgm:spPr/>
      <dgm:t>
        <a:bodyPr/>
        <a:lstStyle/>
        <a:p>
          <a:endParaRPr lang="ru-RU"/>
        </a:p>
      </dgm:t>
    </dgm:pt>
    <dgm:pt modelId="{CB3F3F04-D5B6-45E5-B881-4060AB5785EC}" type="sibTrans" cxnId="{1F70A34A-50B8-422F-8464-76D27D04BA07}">
      <dgm:prSet/>
      <dgm:spPr/>
      <dgm:t>
        <a:bodyPr/>
        <a:lstStyle/>
        <a:p>
          <a:endParaRPr lang="ru-RU"/>
        </a:p>
      </dgm:t>
    </dgm:pt>
    <dgm:pt modelId="{7B387666-F9E0-4159-A2C5-7E305199C900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</a:rPr>
            <a:t>5. Зв’язок з практичною діяльністю, що передбачає формування вмінь самостійно аналізувати, приймати відповідальні рішення і діяти відповідно до вимог сьогодення.</a:t>
          </a:r>
          <a:endParaRPr lang="ru-RU" sz="2400" dirty="0">
            <a:solidFill>
              <a:schemeClr val="tx1"/>
            </a:solidFill>
          </a:endParaRPr>
        </a:p>
      </dgm:t>
    </dgm:pt>
    <dgm:pt modelId="{736A9DF4-43F8-4F8B-8629-957FC3849BBE}" type="parTrans" cxnId="{01BC7DE0-F3D6-4B9B-8807-927392EC2FDA}">
      <dgm:prSet/>
      <dgm:spPr/>
      <dgm:t>
        <a:bodyPr/>
        <a:lstStyle/>
        <a:p>
          <a:endParaRPr lang="ru-RU"/>
        </a:p>
      </dgm:t>
    </dgm:pt>
    <dgm:pt modelId="{90DAA438-BD76-4651-B009-00895720B417}" type="sibTrans" cxnId="{01BC7DE0-F3D6-4B9B-8807-927392EC2FDA}">
      <dgm:prSet/>
      <dgm:spPr/>
      <dgm:t>
        <a:bodyPr/>
        <a:lstStyle/>
        <a:p>
          <a:endParaRPr lang="ru-RU"/>
        </a:p>
      </dgm:t>
    </dgm:pt>
    <dgm:pt modelId="{CE85EEDD-2204-43FF-8317-F95F36DB41EE}">
      <dgm:prSet phldrT="[Текст]" phldr="1"/>
      <dgm:spPr/>
      <dgm:t>
        <a:bodyPr/>
        <a:lstStyle/>
        <a:p>
          <a:endParaRPr lang="ru-RU" dirty="0"/>
        </a:p>
      </dgm:t>
    </dgm:pt>
    <dgm:pt modelId="{537C66B5-EE04-4E6B-8D01-F9AF9C1A6464}" type="parTrans" cxnId="{892CD6AC-AE3B-4A97-81FD-BC2C076C9131}">
      <dgm:prSet/>
      <dgm:spPr/>
      <dgm:t>
        <a:bodyPr/>
        <a:lstStyle/>
        <a:p>
          <a:endParaRPr lang="ru-RU"/>
        </a:p>
      </dgm:t>
    </dgm:pt>
    <dgm:pt modelId="{40B90716-32EF-414B-8151-DA5411C1A17C}" type="sibTrans" cxnId="{892CD6AC-AE3B-4A97-81FD-BC2C076C9131}">
      <dgm:prSet/>
      <dgm:spPr/>
      <dgm:t>
        <a:bodyPr/>
        <a:lstStyle/>
        <a:p>
          <a:endParaRPr lang="ru-RU"/>
        </a:p>
      </dgm:t>
    </dgm:pt>
    <dgm:pt modelId="{4E4D4113-F186-4D4C-A7C2-34C2B5613608}" type="pres">
      <dgm:prSet presAssocID="{DEF2794F-1C33-4666-9348-FAD9591EFB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2D7F27-E2B1-49F6-B07E-5A03373D2A01}" type="pres">
      <dgm:prSet presAssocID="{0898B516-1218-4931-AA5C-93EDF1BCF0E4}" presName="parentText" presStyleLbl="node1" presStyleIdx="0" presStyleCnt="2" custScaleY="1115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26AA5-7FF6-475D-9A21-6822B996C46F}" type="pres">
      <dgm:prSet presAssocID="{CB3F3F04-D5B6-45E5-B881-4060AB5785EC}" presName="spacer" presStyleCnt="0"/>
      <dgm:spPr/>
    </dgm:pt>
    <dgm:pt modelId="{7C5E4495-EE73-4E84-A8FC-DCC60E667665}" type="pres">
      <dgm:prSet presAssocID="{7B387666-F9E0-4159-A2C5-7E305199C90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168F9F-C600-46E3-A276-E325DAA9A17E}" type="pres">
      <dgm:prSet presAssocID="{7B387666-F9E0-4159-A2C5-7E305199C90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2C3A7A-FC15-4F0B-969D-2D68ADF50CE2}" type="presOf" srcId="{DEF2794F-1C33-4666-9348-FAD9591EFBD0}" destId="{4E4D4113-F186-4D4C-A7C2-34C2B5613608}" srcOrd="0" destOrd="0" presId="urn:microsoft.com/office/officeart/2005/8/layout/vList2"/>
    <dgm:cxn modelId="{0E56D636-A397-448E-9E6A-C255122838D9}" type="presOf" srcId="{7B387666-F9E0-4159-A2C5-7E305199C900}" destId="{7C5E4495-EE73-4E84-A8FC-DCC60E667665}" srcOrd="0" destOrd="0" presId="urn:microsoft.com/office/officeart/2005/8/layout/vList2"/>
    <dgm:cxn modelId="{892CD6AC-AE3B-4A97-81FD-BC2C076C9131}" srcId="{7B387666-F9E0-4159-A2C5-7E305199C900}" destId="{CE85EEDD-2204-43FF-8317-F95F36DB41EE}" srcOrd="0" destOrd="0" parTransId="{537C66B5-EE04-4E6B-8D01-F9AF9C1A6464}" sibTransId="{40B90716-32EF-414B-8151-DA5411C1A17C}"/>
    <dgm:cxn modelId="{1F70A34A-50B8-422F-8464-76D27D04BA07}" srcId="{DEF2794F-1C33-4666-9348-FAD9591EFBD0}" destId="{0898B516-1218-4931-AA5C-93EDF1BCF0E4}" srcOrd="0" destOrd="0" parTransId="{5FEBB4F3-2277-4E6A-9E07-9F8C3D1943E1}" sibTransId="{CB3F3F04-D5B6-45E5-B881-4060AB5785EC}"/>
    <dgm:cxn modelId="{01BC7DE0-F3D6-4B9B-8807-927392EC2FDA}" srcId="{DEF2794F-1C33-4666-9348-FAD9591EFBD0}" destId="{7B387666-F9E0-4159-A2C5-7E305199C900}" srcOrd="1" destOrd="0" parTransId="{736A9DF4-43F8-4F8B-8629-957FC3849BBE}" sibTransId="{90DAA438-BD76-4651-B009-00895720B417}"/>
    <dgm:cxn modelId="{04869141-7F9D-43C6-9125-B783DDDCB367}" type="presOf" srcId="{CE85EEDD-2204-43FF-8317-F95F36DB41EE}" destId="{B7168F9F-C600-46E3-A276-E325DAA9A17E}" srcOrd="0" destOrd="0" presId="urn:microsoft.com/office/officeart/2005/8/layout/vList2"/>
    <dgm:cxn modelId="{A1FE2C9C-7D06-4EC5-B2FD-24AD452E5B37}" type="presOf" srcId="{0898B516-1218-4931-AA5C-93EDF1BCF0E4}" destId="{362D7F27-E2B1-49F6-B07E-5A03373D2A01}" srcOrd="0" destOrd="0" presId="urn:microsoft.com/office/officeart/2005/8/layout/vList2"/>
    <dgm:cxn modelId="{1CB68399-444C-4002-8B23-62842951C310}" type="presParOf" srcId="{4E4D4113-F186-4D4C-A7C2-34C2B5613608}" destId="{362D7F27-E2B1-49F6-B07E-5A03373D2A01}" srcOrd="0" destOrd="0" presId="urn:microsoft.com/office/officeart/2005/8/layout/vList2"/>
    <dgm:cxn modelId="{2D7F3C07-1D40-4370-BA8E-F49023D3B9C1}" type="presParOf" srcId="{4E4D4113-F186-4D4C-A7C2-34C2B5613608}" destId="{F7326AA5-7FF6-475D-9A21-6822B996C46F}" srcOrd="1" destOrd="0" presId="urn:microsoft.com/office/officeart/2005/8/layout/vList2"/>
    <dgm:cxn modelId="{3D11EF75-075A-4C9C-AE59-04BC8BB00A8C}" type="presParOf" srcId="{4E4D4113-F186-4D4C-A7C2-34C2B5613608}" destId="{7C5E4495-EE73-4E84-A8FC-DCC60E667665}" srcOrd="2" destOrd="0" presId="urn:microsoft.com/office/officeart/2005/8/layout/vList2"/>
    <dgm:cxn modelId="{87B07BC3-5589-4509-B087-0D9DEACCBBAB}" type="presParOf" srcId="{4E4D4113-F186-4D4C-A7C2-34C2B5613608}" destId="{B7168F9F-C600-46E3-A276-E325DAA9A17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73A7823-2B7F-427D-B7BF-A7D6BD1720EB}" type="doc">
      <dgm:prSet loTypeId="urn:microsoft.com/office/officeart/2005/8/layout/chart3" loCatId="relationship" qsTypeId="urn:microsoft.com/office/officeart/2005/8/quickstyle/3d2" qsCatId="3D" csTypeId="urn:microsoft.com/office/officeart/2005/8/colors/colorful3" csCatId="colorful" phldr="1"/>
      <dgm:spPr/>
    </dgm:pt>
    <dgm:pt modelId="{A3A974B7-6C99-4A49-9294-89C4510FBBC0}">
      <dgm:prSet phldrT="[Текст]" custT="1"/>
      <dgm:spPr/>
      <dgm:t>
        <a:bodyPr/>
        <a:lstStyle/>
        <a:p>
          <a:r>
            <a:rPr lang="ru-RU" sz="1800" dirty="0" err="1" smtClean="0"/>
            <a:t>виявлення</a:t>
          </a:r>
          <a:r>
            <a:rPr lang="ru-RU" sz="1800" dirty="0" smtClean="0"/>
            <a:t>, </a:t>
          </a:r>
          <a:r>
            <a:rPr lang="ru-RU" sz="1800" dirty="0" err="1" smtClean="0"/>
            <a:t>підтримка</a:t>
          </a:r>
          <a:r>
            <a:rPr lang="ru-RU" sz="1800" dirty="0" smtClean="0"/>
            <a:t> </a:t>
          </a:r>
          <a:r>
            <a:rPr lang="ru-RU" sz="1800" dirty="0" err="1" smtClean="0"/>
            <a:t>обдарованої</a:t>
          </a:r>
          <a:r>
            <a:rPr lang="ru-RU" sz="1800" dirty="0" smtClean="0"/>
            <a:t> </a:t>
          </a:r>
          <a:r>
            <a:rPr lang="ru-RU" sz="1800" dirty="0" err="1" smtClean="0"/>
            <a:t>дитини</a:t>
          </a:r>
          <a:r>
            <a:rPr lang="ru-RU" sz="1800" dirty="0" smtClean="0"/>
            <a:t> </a:t>
          </a:r>
          <a:endParaRPr lang="ru-RU" sz="1800" dirty="0"/>
        </a:p>
      </dgm:t>
    </dgm:pt>
    <dgm:pt modelId="{4C6ECE2A-731B-4A61-8DAF-876649D2245B}" type="parTrans" cxnId="{A6A70806-D900-4B5F-8A29-FF3A55A04ED9}">
      <dgm:prSet/>
      <dgm:spPr/>
      <dgm:t>
        <a:bodyPr/>
        <a:lstStyle/>
        <a:p>
          <a:endParaRPr lang="ru-RU"/>
        </a:p>
      </dgm:t>
    </dgm:pt>
    <dgm:pt modelId="{9ADBFCC4-551C-41EA-B1A5-0A3AFD527966}" type="sibTrans" cxnId="{A6A70806-D900-4B5F-8A29-FF3A55A04ED9}">
      <dgm:prSet/>
      <dgm:spPr/>
      <dgm:t>
        <a:bodyPr/>
        <a:lstStyle/>
        <a:p>
          <a:endParaRPr lang="ru-RU"/>
        </a:p>
      </dgm:t>
    </dgm:pt>
    <dgm:pt modelId="{80514D46-89D9-4F44-8E68-AFB3795DDED4}">
      <dgm:prSet phldrT="[Текст]" custT="1"/>
      <dgm:spPr/>
      <dgm:t>
        <a:bodyPr/>
        <a:lstStyle/>
        <a:p>
          <a:r>
            <a:rPr lang="ru-RU" sz="1600" dirty="0" err="1" smtClean="0">
              <a:solidFill>
                <a:schemeClr val="tx1"/>
              </a:solidFill>
            </a:rPr>
            <a:t>узагальнення</a:t>
          </a:r>
          <a:r>
            <a:rPr lang="ru-RU" sz="1600" dirty="0" smtClean="0">
              <a:solidFill>
                <a:schemeClr val="tx1"/>
              </a:solidFill>
            </a:rPr>
            <a:t>, </a:t>
          </a:r>
          <a:r>
            <a:rPr lang="ru-RU" sz="1600" dirty="0" err="1" smtClean="0">
              <a:solidFill>
                <a:schemeClr val="tx1"/>
              </a:solidFill>
            </a:rPr>
            <a:t>поширення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кращого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досвіду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педагогічних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працівників</a:t>
          </a:r>
          <a:endParaRPr lang="ru-RU" sz="1600" dirty="0">
            <a:solidFill>
              <a:schemeClr val="tx1"/>
            </a:solidFill>
          </a:endParaRPr>
        </a:p>
      </dgm:t>
    </dgm:pt>
    <dgm:pt modelId="{D113C64D-C184-49DA-988B-AD13CB6F6387}" type="parTrans" cxnId="{0FDA2183-A38A-436A-A88B-DFA1BFF88022}">
      <dgm:prSet/>
      <dgm:spPr/>
      <dgm:t>
        <a:bodyPr/>
        <a:lstStyle/>
        <a:p>
          <a:endParaRPr lang="ru-RU"/>
        </a:p>
      </dgm:t>
    </dgm:pt>
    <dgm:pt modelId="{2C53658D-F07E-4E01-8C65-9A78DA5DC15E}" type="sibTrans" cxnId="{0FDA2183-A38A-436A-A88B-DFA1BFF88022}">
      <dgm:prSet/>
      <dgm:spPr/>
      <dgm:t>
        <a:bodyPr/>
        <a:lstStyle/>
        <a:p>
          <a:endParaRPr lang="ru-RU"/>
        </a:p>
      </dgm:t>
    </dgm:pt>
    <dgm:pt modelId="{1743912C-CC2D-4891-BB73-92D9331C214A}">
      <dgm:prSet phldrT="[Текст]" custT="1"/>
      <dgm:spPr/>
      <dgm:t>
        <a:bodyPr/>
        <a:lstStyle/>
        <a:p>
          <a:r>
            <a:rPr lang="ru-RU" sz="2000" dirty="0" err="1" smtClean="0"/>
            <a:t>становлення</a:t>
          </a:r>
          <a:r>
            <a:rPr lang="ru-RU" sz="2000" dirty="0" smtClean="0"/>
            <a:t> </a:t>
          </a:r>
          <a:r>
            <a:rPr lang="ru-RU" sz="2000" dirty="0" err="1" smtClean="0"/>
            <a:t>світоглядних</a:t>
          </a:r>
          <a:r>
            <a:rPr lang="ru-RU" sz="2000" dirty="0" smtClean="0"/>
            <a:t> </a:t>
          </a:r>
          <a:r>
            <a:rPr lang="ru-RU" sz="2000" dirty="0" err="1" smtClean="0"/>
            <a:t>орієнтацій</a:t>
          </a:r>
          <a:endParaRPr lang="ru-RU" sz="2000" dirty="0"/>
        </a:p>
      </dgm:t>
    </dgm:pt>
    <dgm:pt modelId="{6F53DCAD-5150-4252-A4AD-CB6E02E6C7BA}" type="parTrans" cxnId="{BE3D7403-286A-4F87-B358-12C34D5E7789}">
      <dgm:prSet/>
      <dgm:spPr/>
      <dgm:t>
        <a:bodyPr/>
        <a:lstStyle/>
        <a:p>
          <a:endParaRPr lang="ru-RU"/>
        </a:p>
      </dgm:t>
    </dgm:pt>
    <dgm:pt modelId="{C3ECC4DC-CAF8-4578-84EF-671E037F1E92}" type="sibTrans" cxnId="{BE3D7403-286A-4F87-B358-12C34D5E7789}">
      <dgm:prSet/>
      <dgm:spPr/>
      <dgm:t>
        <a:bodyPr/>
        <a:lstStyle/>
        <a:p>
          <a:endParaRPr lang="ru-RU"/>
        </a:p>
      </dgm:t>
    </dgm:pt>
    <dgm:pt modelId="{87A7B5DD-35D8-447A-B632-032EA81801FA}">
      <dgm:prSet phldrT="[Текст]" custT="1"/>
      <dgm:spPr/>
      <dgm:t>
        <a:bodyPr/>
        <a:lstStyle/>
        <a:p>
          <a:r>
            <a:rPr lang="ru-RU" sz="1800" dirty="0" smtClean="0"/>
            <a:t> </a:t>
          </a:r>
          <a:r>
            <a:rPr lang="ru-RU" sz="1800" dirty="0" err="1" smtClean="0"/>
            <a:t>сприяння</a:t>
          </a:r>
          <a:r>
            <a:rPr lang="ru-RU" sz="1800" dirty="0" smtClean="0"/>
            <a:t> </a:t>
          </a:r>
          <a:r>
            <a:rPr lang="ru-RU" sz="1800" dirty="0" err="1" smtClean="0"/>
            <a:t>виробленню</a:t>
          </a:r>
          <a:r>
            <a:rPr lang="ru-RU" sz="1800" dirty="0" smtClean="0"/>
            <a:t> </a:t>
          </a:r>
          <a:r>
            <a:rPr lang="ru-RU" sz="1800" dirty="0" err="1" smtClean="0"/>
            <a:t>власної</a:t>
          </a:r>
          <a:r>
            <a:rPr lang="ru-RU" sz="1800" dirty="0" smtClean="0"/>
            <a:t> </a:t>
          </a:r>
          <a:r>
            <a:rPr lang="ru-RU" sz="1800" dirty="0" err="1" smtClean="0"/>
            <a:t>філософії</a:t>
          </a:r>
          <a:r>
            <a:rPr lang="ru-RU" sz="1800" dirty="0" smtClean="0"/>
            <a:t> </a:t>
          </a:r>
          <a:r>
            <a:rPr lang="ru-RU" sz="1800" dirty="0" err="1" smtClean="0"/>
            <a:t>життєдіяльності</a:t>
          </a:r>
          <a:endParaRPr lang="ru-RU" sz="1800" dirty="0"/>
        </a:p>
      </dgm:t>
    </dgm:pt>
    <dgm:pt modelId="{DDFBFC95-C8A8-4BC5-862A-0C9D788A596F}" type="parTrans" cxnId="{B34E4506-3640-427C-A272-D3B3724360C6}">
      <dgm:prSet/>
      <dgm:spPr/>
      <dgm:t>
        <a:bodyPr/>
        <a:lstStyle/>
        <a:p>
          <a:endParaRPr lang="ru-RU"/>
        </a:p>
      </dgm:t>
    </dgm:pt>
    <dgm:pt modelId="{505E950F-EAC6-40ED-AF74-3EC4B4700B46}" type="sibTrans" cxnId="{B34E4506-3640-427C-A272-D3B3724360C6}">
      <dgm:prSet/>
      <dgm:spPr/>
      <dgm:t>
        <a:bodyPr/>
        <a:lstStyle/>
        <a:p>
          <a:endParaRPr lang="ru-RU"/>
        </a:p>
      </dgm:t>
    </dgm:pt>
    <dgm:pt modelId="{3BA9DC03-1C75-4561-8A0F-F3EE15CBF3CE}" type="pres">
      <dgm:prSet presAssocID="{873A7823-2B7F-427D-B7BF-A7D6BD1720EB}" presName="compositeShape" presStyleCnt="0">
        <dgm:presLayoutVars>
          <dgm:chMax val="7"/>
          <dgm:dir/>
          <dgm:resizeHandles val="exact"/>
        </dgm:presLayoutVars>
      </dgm:prSet>
      <dgm:spPr/>
    </dgm:pt>
    <dgm:pt modelId="{75658ECD-24D7-44FE-BDC3-A113557C441A}" type="pres">
      <dgm:prSet presAssocID="{873A7823-2B7F-427D-B7BF-A7D6BD1720EB}" presName="wedge1" presStyleLbl="node1" presStyleIdx="0" presStyleCnt="4" custScaleX="138344" custScaleY="114097"/>
      <dgm:spPr/>
      <dgm:t>
        <a:bodyPr/>
        <a:lstStyle/>
        <a:p>
          <a:endParaRPr lang="ru-RU"/>
        </a:p>
      </dgm:t>
    </dgm:pt>
    <dgm:pt modelId="{5FE9E1BB-CA62-4AFE-A7EA-3FEADC45CC94}" type="pres">
      <dgm:prSet presAssocID="{873A7823-2B7F-427D-B7BF-A7D6BD1720EB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A6097-1D64-4DD5-A8A6-4D90DDEF283C}" type="pres">
      <dgm:prSet presAssocID="{873A7823-2B7F-427D-B7BF-A7D6BD1720EB}" presName="wedge2" presStyleLbl="node1" presStyleIdx="1" presStyleCnt="4" custScaleX="127004" custScaleY="101695" custLinFactNeighborX="9706" custLinFactNeighborY="-216"/>
      <dgm:spPr/>
      <dgm:t>
        <a:bodyPr/>
        <a:lstStyle/>
        <a:p>
          <a:endParaRPr lang="ru-RU"/>
        </a:p>
      </dgm:t>
    </dgm:pt>
    <dgm:pt modelId="{A805530E-9781-412D-9431-920FF1C49C25}" type="pres">
      <dgm:prSet presAssocID="{873A7823-2B7F-427D-B7BF-A7D6BD1720EB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D024B-11FF-47AB-A140-72F76517F867}" type="pres">
      <dgm:prSet presAssocID="{873A7823-2B7F-427D-B7BF-A7D6BD1720EB}" presName="wedge3" presStyleLbl="node1" presStyleIdx="2" presStyleCnt="4" custScaleX="132616" custScaleY="98957" custLinFactNeighborX="398" custLinFactNeighborY="-478"/>
      <dgm:spPr/>
      <dgm:t>
        <a:bodyPr/>
        <a:lstStyle/>
        <a:p>
          <a:endParaRPr lang="ru-RU"/>
        </a:p>
      </dgm:t>
    </dgm:pt>
    <dgm:pt modelId="{A78CF84E-1664-4DBC-9D60-194A171043D6}" type="pres">
      <dgm:prSet presAssocID="{873A7823-2B7F-427D-B7BF-A7D6BD1720EB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81FF2-949E-4461-8D2A-20F2AD16485B}" type="pres">
      <dgm:prSet presAssocID="{873A7823-2B7F-427D-B7BF-A7D6BD1720EB}" presName="wedge4" presStyleLbl="node1" presStyleIdx="3" presStyleCnt="4" custScaleX="129355" custScaleY="106523" custLinFactNeighborX="-78" custLinFactNeighborY="-6739"/>
      <dgm:spPr/>
      <dgm:t>
        <a:bodyPr/>
        <a:lstStyle/>
        <a:p>
          <a:endParaRPr lang="ru-RU"/>
        </a:p>
      </dgm:t>
    </dgm:pt>
    <dgm:pt modelId="{15A14008-A66B-4539-96E9-EFA5EE374EAA}" type="pres">
      <dgm:prSet presAssocID="{873A7823-2B7F-427D-B7BF-A7D6BD1720EB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3D7403-286A-4F87-B358-12C34D5E7789}" srcId="{873A7823-2B7F-427D-B7BF-A7D6BD1720EB}" destId="{1743912C-CC2D-4891-BB73-92D9331C214A}" srcOrd="2" destOrd="0" parTransId="{6F53DCAD-5150-4252-A4AD-CB6E02E6C7BA}" sibTransId="{C3ECC4DC-CAF8-4578-84EF-671E037F1E92}"/>
    <dgm:cxn modelId="{368A190E-76A5-413D-AFE9-9BC891656496}" type="presOf" srcId="{A3A974B7-6C99-4A49-9294-89C4510FBBC0}" destId="{5FE9E1BB-CA62-4AFE-A7EA-3FEADC45CC94}" srcOrd="1" destOrd="0" presId="urn:microsoft.com/office/officeart/2005/8/layout/chart3"/>
    <dgm:cxn modelId="{ED36D7A0-CAD7-49AE-98B0-8FE206C84594}" type="presOf" srcId="{A3A974B7-6C99-4A49-9294-89C4510FBBC0}" destId="{75658ECD-24D7-44FE-BDC3-A113557C441A}" srcOrd="0" destOrd="0" presId="urn:microsoft.com/office/officeart/2005/8/layout/chart3"/>
    <dgm:cxn modelId="{A6A70806-D900-4B5F-8A29-FF3A55A04ED9}" srcId="{873A7823-2B7F-427D-B7BF-A7D6BD1720EB}" destId="{A3A974B7-6C99-4A49-9294-89C4510FBBC0}" srcOrd="0" destOrd="0" parTransId="{4C6ECE2A-731B-4A61-8DAF-876649D2245B}" sibTransId="{9ADBFCC4-551C-41EA-B1A5-0A3AFD527966}"/>
    <dgm:cxn modelId="{F34D9375-018C-4C6A-A77D-8EEF860B2778}" type="presOf" srcId="{87A7B5DD-35D8-447A-B632-032EA81801FA}" destId="{B2881FF2-949E-4461-8D2A-20F2AD16485B}" srcOrd="0" destOrd="0" presId="urn:microsoft.com/office/officeart/2005/8/layout/chart3"/>
    <dgm:cxn modelId="{AD542C5B-1022-45C5-BAA1-BE6C7923A7A1}" type="presOf" srcId="{80514D46-89D9-4F44-8E68-AFB3795DDED4}" destId="{A805530E-9781-412D-9431-920FF1C49C25}" srcOrd="1" destOrd="0" presId="urn:microsoft.com/office/officeart/2005/8/layout/chart3"/>
    <dgm:cxn modelId="{F1DC6217-E6AB-45E4-BA54-AB41FE69BC95}" type="presOf" srcId="{80514D46-89D9-4F44-8E68-AFB3795DDED4}" destId="{225A6097-1D64-4DD5-A8A6-4D90DDEF283C}" srcOrd="0" destOrd="0" presId="urn:microsoft.com/office/officeart/2005/8/layout/chart3"/>
    <dgm:cxn modelId="{30F34143-B80B-446E-AE42-0D5946AC30A8}" type="presOf" srcId="{1743912C-CC2D-4891-BB73-92D9331C214A}" destId="{A78CF84E-1664-4DBC-9D60-194A171043D6}" srcOrd="1" destOrd="0" presId="urn:microsoft.com/office/officeart/2005/8/layout/chart3"/>
    <dgm:cxn modelId="{B34E4506-3640-427C-A272-D3B3724360C6}" srcId="{873A7823-2B7F-427D-B7BF-A7D6BD1720EB}" destId="{87A7B5DD-35D8-447A-B632-032EA81801FA}" srcOrd="3" destOrd="0" parTransId="{DDFBFC95-C8A8-4BC5-862A-0C9D788A596F}" sibTransId="{505E950F-EAC6-40ED-AF74-3EC4B4700B46}"/>
    <dgm:cxn modelId="{0FDA2183-A38A-436A-A88B-DFA1BFF88022}" srcId="{873A7823-2B7F-427D-B7BF-A7D6BD1720EB}" destId="{80514D46-89D9-4F44-8E68-AFB3795DDED4}" srcOrd="1" destOrd="0" parTransId="{D113C64D-C184-49DA-988B-AD13CB6F6387}" sibTransId="{2C53658D-F07E-4E01-8C65-9A78DA5DC15E}"/>
    <dgm:cxn modelId="{07CCD085-627B-4840-8298-2DC1C26E77E7}" type="presOf" srcId="{1743912C-CC2D-4891-BB73-92D9331C214A}" destId="{CDCD024B-11FF-47AB-A140-72F76517F867}" srcOrd="0" destOrd="0" presId="urn:microsoft.com/office/officeart/2005/8/layout/chart3"/>
    <dgm:cxn modelId="{879671FE-847C-4B36-9DEB-B652159D8B06}" type="presOf" srcId="{873A7823-2B7F-427D-B7BF-A7D6BD1720EB}" destId="{3BA9DC03-1C75-4561-8A0F-F3EE15CBF3CE}" srcOrd="0" destOrd="0" presId="urn:microsoft.com/office/officeart/2005/8/layout/chart3"/>
    <dgm:cxn modelId="{E12A613F-5639-40FE-A9D8-6736038D7B53}" type="presOf" srcId="{87A7B5DD-35D8-447A-B632-032EA81801FA}" destId="{15A14008-A66B-4539-96E9-EFA5EE374EAA}" srcOrd="1" destOrd="0" presId="urn:microsoft.com/office/officeart/2005/8/layout/chart3"/>
    <dgm:cxn modelId="{12EEBB7D-CF56-4C10-B8C7-EAE9EC958855}" type="presParOf" srcId="{3BA9DC03-1C75-4561-8A0F-F3EE15CBF3CE}" destId="{75658ECD-24D7-44FE-BDC3-A113557C441A}" srcOrd="0" destOrd="0" presId="urn:microsoft.com/office/officeart/2005/8/layout/chart3"/>
    <dgm:cxn modelId="{839A7461-2EAA-4F37-A8F3-A07B36E5221B}" type="presParOf" srcId="{3BA9DC03-1C75-4561-8A0F-F3EE15CBF3CE}" destId="{5FE9E1BB-CA62-4AFE-A7EA-3FEADC45CC94}" srcOrd="1" destOrd="0" presId="urn:microsoft.com/office/officeart/2005/8/layout/chart3"/>
    <dgm:cxn modelId="{C54A41AF-7794-42D2-8263-50146246B0FA}" type="presParOf" srcId="{3BA9DC03-1C75-4561-8A0F-F3EE15CBF3CE}" destId="{225A6097-1D64-4DD5-A8A6-4D90DDEF283C}" srcOrd="2" destOrd="0" presId="urn:microsoft.com/office/officeart/2005/8/layout/chart3"/>
    <dgm:cxn modelId="{58B5A34E-67FC-44A0-B486-1A7565999986}" type="presParOf" srcId="{3BA9DC03-1C75-4561-8A0F-F3EE15CBF3CE}" destId="{A805530E-9781-412D-9431-920FF1C49C25}" srcOrd="3" destOrd="0" presId="urn:microsoft.com/office/officeart/2005/8/layout/chart3"/>
    <dgm:cxn modelId="{A975D105-2A9C-4A1C-8F83-5C7095262EA2}" type="presParOf" srcId="{3BA9DC03-1C75-4561-8A0F-F3EE15CBF3CE}" destId="{CDCD024B-11FF-47AB-A140-72F76517F867}" srcOrd="4" destOrd="0" presId="urn:microsoft.com/office/officeart/2005/8/layout/chart3"/>
    <dgm:cxn modelId="{37CE5100-CFC3-4655-883E-2ECE25E2E718}" type="presParOf" srcId="{3BA9DC03-1C75-4561-8A0F-F3EE15CBF3CE}" destId="{A78CF84E-1664-4DBC-9D60-194A171043D6}" srcOrd="5" destOrd="0" presId="urn:microsoft.com/office/officeart/2005/8/layout/chart3"/>
    <dgm:cxn modelId="{D15943AC-BEFD-4CA1-9354-ACFC4F3A22C9}" type="presParOf" srcId="{3BA9DC03-1C75-4561-8A0F-F3EE15CBF3CE}" destId="{B2881FF2-949E-4461-8D2A-20F2AD16485B}" srcOrd="6" destOrd="0" presId="urn:microsoft.com/office/officeart/2005/8/layout/chart3"/>
    <dgm:cxn modelId="{10E0649F-FB85-49DF-A90A-CB492A67B8C7}" type="presParOf" srcId="{3BA9DC03-1C75-4561-8A0F-F3EE15CBF3CE}" destId="{15A14008-A66B-4539-96E9-EFA5EE374EAA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8749A1-C1D0-49AC-BBB2-C5DD897E30DD}">
      <dsp:nvSpPr>
        <dsp:cNvPr id="0" name=""/>
        <dsp:cNvSpPr/>
      </dsp:nvSpPr>
      <dsp:spPr>
        <a:xfrm>
          <a:off x="0" y="-96844"/>
          <a:ext cx="3286148" cy="3286148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5BC8876F-AF1B-4C9A-9E40-BAF25E14A57B}">
      <dsp:nvSpPr>
        <dsp:cNvPr id="0" name=""/>
        <dsp:cNvSpPr/>
      </dsp:nvSpPr>
      <dsp:spPr>
        <a:xfrm>
          <a:off x="1643074" y="-96844"/>
          <a:ext cx="6586526" cy="3286148"/>
        </a:xfrm>
        <a:prstGeom prst="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Педагогічна рада на тему:</a:t>
          </a:r>
          <a:endParaRPr lang="ru-RU" sz="2800" b="1" kern="1200" dirty="0"/>
        </a:p>
      </dsp:txBody>
      <dsp:txXfrm>
        <a:off x="1643074" y="-96844"/>
        <a:ext cx="6586526" cy="1560920"/>
      </dsp:txXfrm>
    </dsp:sp>
    <dsp:sp modelId="{FEA301DF-FCC1-4CC6-B567-1C85AC640070}">
      <dsp:nvSpPr>
        <dsp:cNvPr id="0" name=""/>
        <dsp:cNvSpPr/>
      </dsp:nvSpPr>
      <dsp:spPr>
        <a:xfrm>
          <a:off x="862613" y="1464075"/>
          <a:ext cx="1560920" cy="156092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84F5C-81A5-4EA4-B0CD-4093B0C8F3DE}">
      <dsp:nvSpPr>
        <dsp:cNvPr id="0" name=""/>
        <dsp:cNvSpPr/>
      </dsp:nvSpPr>
      <dsp:spPr>
        <a:xfrm>
          <a:off x="1643074" y="1106078"/>
          <a:ext cx="6586526" cy="22769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62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kern="1200" dirty="0" err="1" smtClean="0">
              <a:latin typeface="Times New Roman" pitchFamily="18" charset="0"/>
              <a:cs typeface="Times New Roman" pitchFamily="18" charset="0"/>
            </a:rPr>
            <a:t>“Створення</a:t>
          </a:r>
          <a:r>
            <a:rPr lang="uk-UA" sz="3600" b="1" i="1" kern="1200" dirty="0" smtClean="0">
              <a:latin typeface="Times New Roman" pitchFamily="18" charset="0"/>
              <a:cs typeface="Times New Roman" pitchFamily="18" charset="0"/>
            </a:rPr>
            <a:t> умов для розвитку й реалізації творчого потенціалу учасників навчально-виховного </a:t>
          </a:r>
          <a:r>
            <a:rPr lang="uk-UA" sz="3600" b="1" i="1" kern="1200" dirty="0" err="1" smtClean="0">
              <a:latin typeface="Times New Roman" pitchFamily="18" charset="0"/>
              <a:cs typeface="Times New Roman" pitchFamily="18" charset="0"/>
            </a:rPr>
            <a:t>процесу”</a:t>
          </a:r>
          <a:endParaRPr lang="ru-RU" sz="3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43074" y="1106078"/>
        <a:ext cx="6586526" cy="227691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C39470-0AA3-43FC-BDF3-6720324237CE}">
      <dsp:nvSpPr>
        <dsp:cNvPr id="0" name=""/>
        <dsp:cNvSpPr/>
      </dsp:nvSpPr>
      <dsp:spPr>
        <a:xfrm>
          <a:off x="0" y="0"/>
          <a:ext cx="8543956" cy="1763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1" kern="1200" dirty="0" smtClean="0"/>
            <a:t>На рівні сім’ї:</a:t>
          </a:r>
          <a:endParaRPr lang="ru-RU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створення стимулюючої духовної та морально-психологічної атмосфери;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інтеграція зусиль зі школою;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оволодіння необхідним обсягом психолого-педагогічних знань, умінь і навичок щодо вивчення та підтримки школяра.</a:t>
          </a:r>
          <a:endParaRPr lang="ru-RU" sz="1400" kern="1200" dirty="0"/>
        </a:p>
      </dsp:txBody>
      <dsp:txXfrm>
        <a:off x="1885153" y="0"/>
        <a:ext cx="6658802" cy="1763625"/>
      </dsp:txXfrm>
    </dsp:sp>
    <dsp:sp modelId="{224B353F-3694-4569-A4A0-549F7CD89818}">
      <dsp:nvSpPr>
        <dsp:cNvPr id="0" name=""/>
        <dsp:cNvSpPr/>
      </dsp:nvSpPr>
      <dsp:spPr>
        <a:xfrm>
          <a:off x="185709" y="218428"/>
          <a:ext cx="1592661" cy="13532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tint val="5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10B0A63-3DF2-464C-A193-C9A778D05695}">
      <dsp:nvSpPr>
        <dsp:cNvPr id="0" name=""/>
        <dsp:cNvSpPr/>
      </dsp:nvSpPr>
      <dsp:spPr>
        <a:xfrm>
          <a:off x="0" y="1939988"/>
          <a:ext cx="8543956" cy="1763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 smtClean="0"/>
            <a:t>На рівні діяльності педагога:</a:t>
          </a:r>
          <a:endParaRPr lang="ru-RU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стимулювання інтелектуального і творчого пошуку, вміння бачити проблеми та шляхи їх розв’язання;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пріоритет відносин співробітництва, співтворчості;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модернізація форм, методів навчання та виховання;</a:t>
          </a:r>
          <a:endParaRPr lang="ru-RU" sz="1600" kern="1200" dirty="0"/>
        </a:p>
      </dsp:txBody>
      <dsp:txXfrm>
        <a:off x="1885153" y="1939988"/>
        <a:ext cx="6658802" cy="1763625"/>
      </dsp:txXfrm>
    </dsp:sp>
    <dsp:sp modelId="{35E3125D-CC85-4F08-9B43-7C1855E8A35E}">
      <dsp:nvSpPr>
        <dsp:cNvPr id="0" name=""/>
        <dsp:cNvSpPr/>
      </dsp:nvSpPr>
      <dsp:spPr>
        <a:xfrm>
          <a:off x="257145" y="2143143"/>
          <a:ext cx="1511511" cy="14109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tint val="5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D05B144-102E-45C8-AE86-8B3A438376A9}">
      <dsp:nvSpPr>
        <dsp:cNvPr id="0" name=""/>
        <dsp:cNvSpPr/>
      </dsp:nvSpPr>
      <dsp:spPr>
        <a:xfrm>
          <a:off x="0" y="3879976"/>
          <a:ext cx="8543956" cy="1763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kern="1200" dirty="0" smtClean="0"/>
            <a:t>На рівні діяльності адміністрації навчальних закладів:</a:t>
          </a:r>
          <a:endParaRPr lang="ru-RU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підбір педагогічних кадрів відповідного рівня, здатних сприяти творчій праці учнів, вивчення їх педагогічної майстерності;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забезпечення умов для самостійної діяльності педагогів, підвищення їх загальнокультурного та професійного рівня;</a:t>
          </a:r>
          <a:endParaRPr lang="ru-RU" sz="1400" kern="1200" dirty="0"/>
        </a:p>
      </dsp:txBody>
      <dsp:txXfrm>
        <a:off x="1885153" y="3879976"/>
        <a:ext cx="6658802" cy="1763625"/>
      </dsp:txXfrm>
    </dsp:sp>
    <dsp:sp modelId="{B3A9CFC7-C1F2-40C9-AA41-3E464A651B04}">
      <dsp:nvSpPr>
        <dsp:cNvPr id="0" name=""/>
        <dsp:cNvSpPr/>
      </dsp:nvSpPr>
      <dsp:spPr>
        <a:xfrm>
          <a:off x="185709" y="4071971"/>
          <a:ext cx="1511494" cy="14109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tint val="5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2E3671-E55F-467E-8D47-68CF37EB156F}">
      <dsp:nvSpPr>
        <dsp:cNvPr id="0" name=""/>
        <dsp:cNvSpPr/>
      </dsp:nvSpPr>
      <dsp:spPr>
        <a:xfrm>
          <a:off x="0" y="2443"/>
          <a:ext cx="8572560" cy="8634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Створення умов для розвитку й реалізації творчого потенціалу учасників навчально-виховного процесу</a:t>
          </a:r>
          <a:endParaRPr lang="ru-RU" sz="1800" b="1" kern="1200" dirty="0"/>
        </a:p>
      </dsp:txBody>
      <dsp:txXfrm>
        <a:off x="0" y="2443"/>
        <a:ext cx="8572560" cy="86346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4CC595-FC85-42B6-90AC-6ACDEB7D30C6}">
      <dsp:nvSpPr>
        <dsp:cNvPr id="0" name=""/>
        <dsp:cNvSpPr/>
      </dsp:nvSpPr>
      <dsp:spPr>
        <a:xfrm>
          <a:off x="0" y="0"/>
          <a:ext cx="6995160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900" b="1" kern="1200" smtClean="0"/>
            <a:t>виявлення </a:t>
          </a:r>
          <a:endParaRPr lang="en-US" sz="4900" b="1" kern="1200" dirty="0" smtClean="0"/>
        </a:p>
      </dsp:txBody>
      <dsp:txXfrm>
        <a:off x="0" y="0"/>
        <a:ext cx="5609536" cy="1357788"/>
      </dsp:txXfrm>
    </dsp:sp>
    <dsp:sp modelId="{540A42B7-7A02-419A-B55F-93C0E32D312F}">
      <dsp:nvSpPr>
        <dsp:cNvPr id="0" name=""/>
        <dsp:cNvSpPr/>
      </dsp:nvSpPr>
      <dsp:spPr>
        <a:xfrm>
          <a:off x="617219" y="1584086"/>
          <a:ext cx="6995160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8797670"/>
                <a:satOff val="-20044"/>
                <a:lumOff val="8040"/>
                <a:alphaOff val="0"/>
                <a:shade val="15000"/>
                <a:satMod val="180000"/>
              </a:schemeClr>
            </a:gs>
            <a:gs pos="50000">
              <a:schemeClr val="accent3">
                <a:hueOff val="8797670"/>
                <a:satOff val="-20044"/>
                <a:lumOff val="8040"/>
                <a:alphaOff val="0"/>
                <a:shade val="45000"/>
                <a:satMod val="170000"/>
              </a:schemeClr>
            </a:gs>
            <a:gs pos="70000">
              <a:schemeClr val="accent3">
                <a:hueOff val="8797670"/>
                <a:satOff val="-20044"/>
                <a:lumOff val="804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8797670"/>
                <a:satOff val="-20044"/>
                <a:lumOff val="804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8797670"/>
              <a:satOff val="-20044"/>
              <a:lumOff val="804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900" b="1" kern="1200" smtClean="0"/>
            <a:t>навчання </a:t>
          </a:r>
          <a:endParaRPr lang="en-US" sz="4900" b="1" kern="1200" dirty="0" smtClean="0"/>
        </a:p>
      </dsp:txBody>
      <dsp:txXfrm>
        <a:off x="617219" y="1584086"/>
        <a:ext cx="5495377" cy="1357788"/>
      </dsp:txXfrm>
    </dsp:sp>
    <dsp:sp modelId="{BCC673FA-D55E-4268-A3BA-74B724C744FE}">
      <dsp:nvSpPr>
        <dsp:cNvPr id="0" name=""/>
        <dsp:cNvSpPr/>
      </dsp:nvSpPr>
      <dsp:spPr>
        <a:xfrm>
          <a:off x="1234439" y="3168173"/>
          <a:ext cx="6995160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7595341"/>
                <a:satOff val="-40088"/>
                <a:lumOff val="16080"/>
                <a:alphaOff val="0"/>
                <a:shade val="15000"/>
                <a:satMod val="180000"/>
              </a:schemeClr>
            </a:gs>
            <a:gs pos="50000">
              <a:schemeClr val="accent3">
                <a:hueOff val="17595341"/>
                <a:satOff val="-40088"/>
                <a:lumOff val="16080"/>
                <a:alphaOff val="0"/>
                <a:shade val="45000"/>
                <a:satMod val="170000"/>
              </a:schemeClr>
            </a:gs>
            <a:gs pos="70000">
              <a:schemeClr val="accent3">
                <a:hueOff val="17595341"/>
                <a:satOff val="-40088"/>
                <a:lumOff val="1608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17595341"/>
                <a:satOff val="-40088"/>
                <a:lumOff val="1608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17595341"/>
              <a:satOff val="-40088"/>
              <a:lumOff val="1608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900" b="1" kern="1200" smtClean="0"/>
            <a:t>розвиток</a:t>
          </a:r>
          <a:endParaRPr lang="ru-RU" sz="4900" kern="1200" dirty="0" smtClean="0"/>
        </a:p>
      </dsp:txBody>
      <dsp:txXfrm>
        <a:off x="1234439" y="3168173"/>
        <a:ext cx="5495377" cy="1357788"/>
      </dsp:txXfrm>
    </dsp:sp>
    <dsp:sp modelId="{38F48817-12D8-49C3-A22D-05BC55F52BE8}">
      <dsp:nvSpPr>
        <dsp:cNvPr id="0" name=""/>
        <dsp:cNvSpPr/>
      </dsp:nvSpPr>
      <dsp:spPr>
        <a:xfrm>
          <a:off x="611259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6112597" y="1029656"/>
        <a:ext cx="882562" cy="882562"/>
      </dsp:txXfrm>
    </dsp:sp>
    <dsp:sp modelId="{A54E061F-1020-47B4-9C85-A45DEFB5E59D}">
      <dsp:nvSpPr>
        <dsp:cNvPr id="0" name=""/>
        <dsp:cNvSpPr/>
      </dsp:nvSpPr>
      <dsp:spPr>
        <a:xfrm>
          <a:off x="672981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8197034"/>
            <a:satOff val="-35078"/>
            <a:lumOff val="1381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8197034"/>
              <a:satOff val="-35078"/>
              <a:lumOff val="1381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6729817" y="2604691"/>
        <a:ext cx="882562" cy="882562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07717D-E6AD-4DB8-AA4F-3294EA18C2F4}">
      <dsp:nvSpPr>
        <dsp:cNvPr id="0" name=""/>
        <dsp:cNvSpPr/>
      </dsp:nvSpPr>
      <dsp:spPr>
        <a:xfrm>
          <a:off x="0" y="0"/>
          <a:ext cx="8229600" cy="1143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i="1" u="sng" kern="1200" dirty="0" smtClean="0"/>
            <a:t>  Обдаровані учні:</a:t>
          </a:r>
          <a:endParaRPr lang="ru-RU" sz="4400" b="1" kern="1200" dirty="0"/>
        </a:p>
      </dsp:txBody>
      <dsp:txXfrm>
        <a:off x="1760220" y="0"/>
        <a:ext cx="6469379" cy="1143000"/>
      </dsp:txXfrm>
    </dsp:sp>
    <dsp:sp modelId="{68A9C0D3-412C-4E04-B068-DBC9062A8EAA}">
      <dsp:nvSpPr>
        <dsp:cNvPr id="0" name=""/>
        <dsp:cNvSpPr/>
      </dsp:nvSpPr>
      <dsp:spPr>
        <a:xfrm>
          <a:off x="331487" y="60341"/>
          <a:ext cx="1211545" cy="10223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AA1AE0-0CEA-40B4-8000-8B63EC1CB169}">
      <dsp:nvSpPr>
        <dsp:cNvPr id="0" name=""/>
        <dsp:cNvSpPr/>
      </dsp:nvSpPr>
      <dsp:spPr>
        <a:xfrm rot="5400000">
          <a:off x="5230567" y="-2174952"/>
          <a:ext cx="731120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100" kern="1200" dirty="0" smtClean="0"/>
            <a:t>усі його люблять, робить те, що йому кажуть і як; любить подобатися.</a:t>
          </a:r>
          <a:endParaRPr lang="ru-RU" sz="1100" kern="1200" dirty="0"/>
        </a:p>
      </dsp:txBody>
      <dsp:txXfrm rot="5400000">
        <a:off x="5230567" y="-2174952"/>
        <a:ext cx="731120" cy="5266944"/>
      </dsp:txXfrm>
    </dsp:sp>
    <dsp:sp modelId="{6BB521EF-2D58-417E-A4ED-03A2C53B5312}">
      <dsp:nvSpPr>
        <dsp:cNvPr id="0" name=""/>
        <dsp:cNvSpPr/>
      </dsp:nvSpPr>
      <dsp:spPr>
        <a:xfrm>
          <a:off x="0" y="1569"/>
          <a:ext cx="2962656" cy="9139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1" kern="1200" dirty="0" smtClean="0"/>
            <a:t>Найкращий учень</a:t>
          </a:r>
          <a:r>
            <a:rPr lang="uk-UA" sz="2100" kern="1200" dirty="0" smtClean="0"/>
            <a:t>: </a:t>
          </a:r>
          <a:endParaRPr lang="ru-RU" sz="2100" kern="1200" dirty="0"/>
        </a:p>
      </dsp:txBody>
      <dsp:txXfrm>
        <a:off x="0" y="1569"/>
        <a:ext cx="2962656" cy="913900"/>
      </dsp:txXfrm>
    </dsp:sp>
    <dsp:sp modelId="{C184B91B-3DD0-407D-A4B4-4C144D4F6237}">
      <dsp:nvSpPr>
        <dsp:cNvPr id="0" name=""/>
        <dsp:cNvSpPr/>
      </dsp:nvSpPr>
      <dsp:spPr>
        <a:xfrm rot="5400000">
          <a:off x="5230567" y="-1215356"/>
          <a:ext cx="731120" cy="5266944"/>
        </a:xfrm>
        <a:prstGeom prst="round2SameRect">
          <a:avLst/>
        </a:prstGeom>
        <a:solidFill>
          <a:schemeClr val="accent3">
            <a:tint val="40000"/>
            <a:alpha val="90000"/>
            <a:hueOff val="3639407"/>
            <a:satOff val="-7016"/>
            <a:lumOff val="276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639407"/>
              <a:satOff val="-7016"/>
              <a:lumOff val="276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100" kern="1200" dirty="0" smtClean="0"/>
            <a:t>сперечається, з ним важко спілкуватися, часто в нього виникає стан емоційно вольового напруження, коли щось загрожує досягненню його мети.</a:t>
          </a:r>
          <a:endParaRPr lang="ru-RU" sz="1100" kern="1200" dirty="0"/>
        </a:p>
      </dsp:txBody>
      <dsp:txXfrm rot="5400000">
        <a:off x="5230567" y="-1215356"/>
        <a:ext cx="731120" cy="5266944"/>
      </dsp:txXfrm>
    </dsp:sp>
    <dsp:sp modelId="{0C4E645A-D580-4FD9-893A-0E57844755DC}">
      <dsp:nvSpPr>
        <dsp:cNvPr id="0" name=""/>
        <dsp:cNvSpPr/>
      </dsp:nvSpPr>
      <dsp:spPr>
        <a:xfrm>
          <a:off x="0" y="961164"/>
          <a:ext cx="2962656" cy="913900"/>
        </a:xfrm>
        <a:prstGeom prst="roundRect">
          <a:avLst/>
        </a:prstGeom>
        <a:gradFill rotWithShape="0">
          <a:gsLst>
            <a:gs pos="0">
              <a:schemeClr val="accent3">
                <a:hueOff val="3519068"/>
                <a:satOff val="-8018"/>
                <a:lumOff val="3216"/>
                <a:alphaOff val="0"/>
                <a:shade val="15000"/>
                <a:satMod val="180000"/>
              </a:schemeClr>
            </a:gs>
            <a:gs pos="50000">
              <a:schemeClr val="accent3">
                <a:hueOff val="3519068"/>
                <a:satOff val="-8018"/>
                <a:lumOff val="3216"/>
                <a:alphaOff val="0"/>
                <a:shade val="45000"/>
                <a:satMod val="170000"/>
              </a:schemeClr>
            </a:gs>
            <a:gs pos="70000">
              <a:schemeClr val="accent3">
                <a:hueOff val="3519068"/>
                <a:satOff val="-8018"/>
                <a:lumOff val="321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3519068"/>
                <a:satOff val="-8018"/>
                <a:lumOff val="321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1" kern="1200" dirty="0" smtClean="0"/>
            <a:t>Бунтівник:</a:t>
          </a:r>
          <a:r>
            <a:rPr lang="uk-UA" sz="2100" kern="1200" dirty="0" smtClean="0"/>
            <a:t> </a:t>
          </a:r>
          <a:endParaRPr lang="ru-RU" sz="2100" kern="1200" dirty="0"/>
        </a:p>
      </dsp:txBody>
      <dsp:txXfrm>
        <a:off x="0" y="961164"/>
        <a:ext cx="2962656" cy="913900"/>
      </dsp:txXfrm>
    </dsp:sp>
    <dsp:sp modelId="{695F0684-E934-49B6-9370-9E7DAAB6A666}">
      <dsp:nvSpPr>
        <dsp:cNvPr id="0" name=""/>
        <dsp:cNvSpPr/>
      </dsp:nvSpPr>
      <dsp:spPr>
        <a:xfrm rot="5400000">
          <a:off x="5230567" y="-255761"/>
          <a:ext cx="731120" cy="5266944"/>
        </a:xfrm>
        <a:prstGeom prst="round2SameRect">
          <a:avLst/>
        </a:prstGeom>
        <a:solidFill>
          <a:schemeClr val="accent3">
            <a:tint val="40000"/>
            <a:alpha val="90000"/>
            <a:hueOff val="7278814"/>
            <a:satOff val="-14031"/>
            <a:lumOff val="552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7278814"/>
              <a:satOff val="-14031"/>
              <a:lumOff val="552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100" kern="1200" dirty="0" smtClean="0"/>
            <a:t>знає, що за обдарованість не платять, а навпаки вимагають, тому прагне не вистрибувати, а бути як усі.</a:t>
          </a:r>
          <a:endParaRPr lang="ru-RU" sz="1100" kern="1200" dirty="0"/>
        </a:p>
      </dsp:txBody>
      <dsp:txXfrm rot="5400000">
        <a:off x="5230567" y="-255761"/>
        <a:ext cx="731120" cy="5266944"/>
      </dsp:txXfrm>
    </dsp:sp>
    <dsp:sp modelId="{D9063409-7FE6-47A2-AB54-543B5AF28993}">
      <dsp:nvSpPr>
        <dsp:cNvPr id="0" name=""/>
        <dsp:cNvSpPr/>
      </dsp:nvSpPr>
      <dsp:spPr>
        <a:xfrm>
          <a:off x="0" y="1920760"/>
          <a:ext cx="2962656" cy="913900"/>
        </a:xfrm>
        <a:prstGeom prst="roundRect">
          <a:avLst/>
        </a:prstGeom>
        <a:gradFill rotWithShape="0">
          <a:gsLst>
            <a:gs pos="0">
              <a:schemeClr val="accent3">
                <a:hueOff val="7038136"/>
                <a:satOff val="-16035"/>
                <a:lumOff val="6432"/>
                <a:alphaOff val="0"/>
                <a:shade val="15000"/>
                <a:satMod val="180000"/>
              </a:schemeClr>
            </a:gs>
            <a:gs pos="50000">
              <a:schemeClr val="accent3">
                <a:hueOff val="7038136"/>
                <a:satOff val="-16035"/>
                <a:lumOff val="6432"/>
                <a:alphaOff val="0"/>
                <a:shade val="45000"/>
                <a:satMod val="170000"/>
              </a:schemeClr>
            </a:gs>
            <a:gs pos="70000">
              <a:schemeClr val="accent3">
                <a:hueOff val="7038136"/>
                <a:satOff val="-16035"/>
                <a:lumOff val="643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7038136"/>
                <a:satOff val="-16035"/>
                <a:lumOff val="643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1" kern="1200" dirty="0" smtClean="0"/>
            <a:t>Підпільник:</a:t>
          </a:r>
          <a:r>
            <a:rPr lang="uk-UA" sz="2100" kern="1200" dirty="0" smtClean="0"/>
            <a:t> </a:t>
          </a:r>
          <a:endParaRPr lang="ru-RU" sz="2100" kern="1200" dirty="0"/>
        </a:p>
      </dsp:txBody>
      <dsp:txXfrm>
        <a:off x="0" y="1920760"/>
        <a:ext cx="2962656" cy="913900"/>
      </dsp:txXfrm>
    </dsp:sp>
    <dsp:sp modelId="{6CE29E65-53B2-44C9-9C00-229F179B30B8}">
      <dsp:nvSpPr>
        <dsp:cNvPr id="0" name=""/>
        <dsp:cNvSpPr/>
      </dsp:nvSpPr>
      <dsp:spPr>
        <a:xfrm rot="5400000">
          <a:off x="5230567" y="703833"/>
          <a:ext cx="731120" cy="5266944"/>
        </a:xfrm>
        <a:prstGeom prst="round2SameRect">
          <a:avLst/>
        </a:prstGeom>
        <a:solidFill>
          <a:schemeClr val="accent3">
            <a:tint val="40000"/>
            <a:alpha val="90000"/>
            <a:hueOff val="10918221"/>
            <a:satOff val="-21047"/>
            <a:lumOff val="829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918221"/>
              <a:satOff val="-21047"/>
              <a:lumOff val="829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100" kern="1200" dirty="0" smtClean="0"/>
            <a:t>випадає з шкільної системи, не може </a:t>
          </a:r>
          <a:r>
            <a:rPr lang="uk-UA" sz="1100" kern="1200" dirty="0" err="1" smtClean="0"/>
            <a:t>підлаштуватися</a:t>
          </a:r>
          <a:r>
            <a:rPr lang="uk-UA" sz="1100" kern="1200" dirty="0" smtClean="0"/>
            <a:t> до вимог викладачів.</a:t>
          </a:r>
          <a:endParaRPr lang="ru-RU" sz="1100" kern="1200" dirty="0"/>
        </a:p>
      </dsp:txBody>
      <dsp:txXfrm rot="5400000">
        <a:off x="5230567" y="703833"/>
        <a:ext cx="731120" cy="5266944"/>
      </dsp:txXfrm>
    </dsp:sp>
    <dsp:sp modelId="{119C221A-D361-4DE2-A025-02B27C00463C}">
      <dsp:nvSpPr>
        <dsp:cNvPr id="0" name=""/>
        <dsp:cNvSpPr/>
      </dsp:nvSpPr>
      <dsp:spPr>
        <a:xfrm>
          <a:off x="0" y="2880355"/>
          <a:ext cx="2962656" cy="913900"/>
        </a:xfrm>
        <a:prstGeom prst="roundRect">
          <a:avLst/>
        </a:prstGeom>
        <a:gradFill rotWithShape="0">
          <a:gsLst>
            <a:gs pos="0">
              <a:schemeClr val="accent3">
                <a:hueOff val="10557205"/>
                <a:satOff val="-24053"/>
                <a:lumOff val="9648"/>
                <a:alphaOff val="0"/>
                <a:shade val="15000"/>
                <a:satMod val="180000"/>
              </a:schemeClr>
            </a:gs>
            <a:gs pos="50000">
              <a:schemeClr val="accent3">
                <a:hueOff val="10557205"/>
                <a:satOff val="-24053"/>
                <a:lumOff val="9648"/>
                <a:alphaOff val="0"/>
                <a:shade val="45000"/>
                <a:satMod val="170000"/>
              </a:schemeClr>
            </a:gs>
            <a:gs pos="70000">
              <a:schemeClr val="accent3">
                <a:hueOff val="10557205"/>
                <a:satOff val="-24053"/>
                <a:lumOff val="964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10557205"/>
                <a:satOff val="-24053"/>
                <a:lumOff val="964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1" kern="1200" dirty="0" smtClean="0"/>
            <a:t>Втікач:</a:t>
          </a:r>
          <a:r>
            <a:rPr lang="uk-UA" sz="2100" kern="1200" dirty="0" smtClean="0"/>
            <a:t> </a:t>
          </a:r>
          <a:endParaRPr lang="ru-RU" sz="2100" kern="1200" dirty="0"/>
        </a:p>
      </dsp:txBody>
      <dsp:txXfrm>
        <a:off x="0" y="2880355"/>
        <a:ext cx="2962656" cy="913900"/>
      </dsp:txXfrm>
    </dsp:sp>
    <dsp:sp modelId="{E8E84731-1DD0-4264-B45B-0F7431AE1DB9}">
      <dsp:nvSpPr>
        <dsp:cNvPr id="0" name=""/>
        <dsp:cNvSpPr/>
      </dsp:nvSpPr>
      <dsp:spPr>
        <a:xfrm rot="5400000">
          <a:off x="5230567" y="1663428"/>
          <a:ext cx="731120" cy="5266944"/>
        </a:xfrm>
        <a:prstGeom prst="round2SameRect">
          <a:avLst/>
        </a:prstGeom>
        <a:solidFill>
          <a:schemeClr val="accent3">
            <a:tint val="40000"/>
            <a:alpha val="90000"/>
            <a:hueOff val="14557627"/>
            <a:satOff val="-28062"/>
            <a:lumOff val="110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4557627"/>
              <a:satOff val="-28062"/>
              <a:lumOff val="110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100" kern="1200" dirty="0" smtClean="0"/>
            <a:t>відстає або має вади фізичні; його розглядають як слабкого, не помічають обдарованості</a:t>
          </a:r>
          <a:r>
            <a:rPr lang="uk-UA" sz="1100" b="1" i="1" kern="1200" dirty="0" smtClean="0"/>
            <a:t>.</a:t>
          </a:r>
          <a:endParaRPr lang="ru-RU" sz="1100" kern="1200" dirty="0"/>
        </a:p>
      </dsp:txBody>
      <dsp:txXfrm rot="5400000">
        <a:off x="5230567" y="1663428"/>
        <a:ext cx="731120" cy="5266944"/>
      </dsp:txXfrm>
    </dsp:sp>
    <dsp:sp modelId="{F12D6474-0CB2-4810-A514-540EF1BDC6E4}">
      <dsp:nvSpPr>
        <dsp:cNvPr id="0" name=""/>
        <dsp:cNvSpPr/>
      </dsp:nvSpPr>
      <dsp:spPr>
        <a:xfrm>
          <a:off x="0" y="3839950"/>
          <a:ext cx="2962656" cy="913900"/>
        </a:xfrm>
        <a:prstGeom prst="roundRect">
          <a:avLst/>
        </a:prstGeom>
        <a:gradFill rotWithShape="0">
          <a:gsLst>
            <a:gs pos="0">
              <a:schemeClr val="accent3">
                <a:hueOff val="14076272"/>
                <a:satOff val="-32070"/>
                <a:lumOff val="12864"/>
                <a:alphaOff val="0"/>
                <a:shade val="15000"/>
                <a:satMod val="180000"/>
              </a:schemeClr>
            </a:gs>
            <a:gs pos="50000">
              <a:schemeClr val="accent3">
                <a:hueOff val="14076272"/>
                <a:satOff val="-32070"/>
                <a:lumOff val="12864"/>
                <a:alphaOff val="0"/>
                <a:shade val="45000"/>
                <a:satMod val="170000"/>
              </a:schemeClr>
            </a:gs>
            <a:gs pos="70000">
              <a:schemeClr val="accent3">
                <a:hueOff val="14076272"/>
                <a:satOff val="-32070"/>
                <a:lumOff val="1286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14076272"/>
                <a:satOff val="-32070"/>
                <a:lumOff val="1286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1" kern="1200" dirty="0" smtClean="0"/>
            <a:t>Двобічний</a:t>
          </a:r>
          <a:r>
            <a:rPr lang="uk-UA" sz="2100" kern="1200" dirty="0" smtClean="0"/>
            <a:t>:</a:t>
          </a:r>
          <a:endParaRPr lang="ru-RU" sz="2100" kern="1200" dirty="0"/>
        </a:p>
      </dsp:txBody>
      <dsp:txXfrm>
        <a:off x="0" y="3839950"/>
        <a:ext cx="2962656" cy="913900"/>
      </dsp:txXfrm>
    </dsp:sp>
    <dsp:sp modelId="{B7CBC3C0-F741-4C65-86EA-C1A984883772}">
      <dsp:nvSpPr>
        <dsp:cNvPr id="0" name=""/>
        <dsp:cNvSpPr/>
      </dsp:nvSpPr>
      <dsp:spPr>
        <a:xfrm rot="5400000">
          <a:off x="5230567" y="2623024"/>
          <a:ext cx="731120" cy="5266944"/>
        </a:xfrm>
        <a:prstGeom prst="round2SameRect">
          <a:avLst/>
        </a:prstGeom>
        <a:solidFill>
          <a:schemeClr val="accent3">
            <a:tint val="40000"/>
            <a:alpha val="90000"/>
            <a:hueOff val="18197034"/>
            <a:satOff val="-35078"/>
            <a:lumOff val="1381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8197034"/>
              <a:satOff val="-35078"/>
              <a:lumOff val="1381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100" kern="1200" dirty="0" smtClean="0"/>
            <a:t>незалежний, автономний, знає собі ціну, знає, чого хоче. Найкращий тип для розробки індивідуальної програми.</a:t>
          </a:r>
          <a:endParaRPr lang="ru-RU" sz="1100" kern="1200" dirty="0"/>
        </a:p>
      </dsp:txBody>
      <dsp:txXfrm rot="5400000">
        <a:off x="5230567" y="2623024"/>
        <a:ext cx="731120" cy="5266944"/>
      </dsp:txXfrm>
    </dsp:sp>
    <dsp:sp modelId="{31236151-8E23-4D60-942B-5CB457A0DEBF}">
      <dsp:nvSpPr>
        <dsp:cNvPr id="0" name=""/>
        <dsp:cNvSpPr/>
      </dsp:nvSpPr>
      <dsp:spPr>
        <a:xfrm>
          <a:off x="0" y="4799546"/>
          <a:ext cx="2962656" cy="913900"/>
        </a:xfrm>
        <a:prstGeom prst="roundRect">
          <a:avLst/>
        </a:prstGeom>
        <a:gradFill rotWithShape="0">
          <a:gsLst>
            <a:gs pos="0">
              <a:schemeClr val="accent3">
                <a:hueOff val="17595341"/>
                <a:satOff val="-40088"/>
                <a:lumOff val="16080"/>
                <a:alphaOff val="0"/>
                <a:shade val="15000"/>
                <a:satMod val="180000"/>
              </a:schemeClr>
            </a:gs>
            <a:gs pos="50000">
              <a:schemeClr val="accent3">
                <a:hueOff val="17595341"/>
                <a:satOff val="-40088"/>
                <a:lumOff val="16080"/>
                <a:alphaOff val="0"/>
                <a:shade val="45000"/>
                <a:satMod val="170000"/>
              </a:schemeClr>
            </a:gs>
            <a:gs pos="70000">
              <a:schemeClr val="accent3">
                <a:hueOff val="17595341"/>
                <a:satOff val="-40088"/>
                <a:lumOff val="1608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17595341"/>
                <a:satOff val="-40088"/>
                <a:lumOff val="1608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1" kern="1200" dirty="0" smtClean="0"/>
            <a:t>Цілеспрямований:</a:t>
          </a:r>
          <a:r>
            <a:rPr lang="uk-UA" sz="2100" kern="1200" dirty="0" smtClean="0"/>
            <a:t> </a:t>
          </a:r>
          <a:endParaRPr lang="ru-RU" sz="2100" kern="1200" dirty="0"/>
        </a:p>
      </dsp:txBody>
      <dsp:txXfrm>
        <a:off x="0" y="4799546"/>
        <a:ext cx="2962656" cy="91390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627866-81DC-47BB-BA57-C7FBC8B24F98}">
      <dsp:nvSpPr>
        <dsp:cNvPr id="0" name=""/>
        <dsp:cNvSpPr/>
      </dsp:nvSpPr>
      <dsp:spPr>
        <a:xfrm>
          <a:off x="0" y="286"/>
          <a:ext cx="7829576" cy="72489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u="sng" kern="1200" dirty="0" smtClean="0"/>
            <a:t>Типи обдарованих учнів</a:t>
          </a:r>
          <a:r>
            <a:rPr lang="ru-RU" sz="1500" b="1" kern="1200" dirty="0" smtClean="0"/>
            <a:t/>
          </a:r>
          <a:br>
            <a:rPr lang="ru-RU" sz="1500" b="1" kern="1200" dirty="0" smtClean="0"/>
          </a:br>
          <a:endParaRPr lang="ru-RU" sz="1500" b="1" kern="1200" dirty="0"/>
        </a:p>
      </dsp:txBody>
      <dsp:txXfrm>
        <a:off x="0" y="286"/>
        <a:ext cx="7829576" cy="724897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86D73B-042B-47A2-8040-128CEB6324D6}">
      <dsp:nvSpPr>
        <dsp:cNvPr id="0" name=""/>
        <dsp:cNvSpPr/>
      </dsp:nvSpPr>
      <dsp:spPr>
        <a:xfrm>
          <a:off x="0" y="0"/>
          <a:ext cx="8229600" cy="44715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 </a:t>
          </a:r>
          <a:r>
            <a:rPr lang="ru-RU" sz="3500" kern="1200" dirty="0" err="1" smtClean="0"/>
            <a:t>покликані</a:t>
          </a:r>
          <a:r>
            <a:rPr lang="ru-RU" sz="3500" kern="1200" dirty="0" smtClean="0"/>
            <a:t> </a:t>
          </a:r>
          <a:r>
            <a:rPr lang="ru-RU" sz="3500" kern="1200" dirty="0" err="1" smtClean="0"/>
            <a:t>узгодити</a:t>
          </a:r>
          <a:r>
            <a:rPr lang="ru-RU" sz="3500" kern="1200" dirty="0" smtClean="0"/>
            <a:t> </a:t>
          </a:r>
          <a:r>
            <a:rPr lang="ru-RU" sz="3500" kern="1200" dirty="0" err="1" smtClean="0"/>
            <a:t>зміст</a:t>
          </a:r>
          <a:r>
            <a:rPr lang="ru-RU" sz="3500" kern="1200" dirty="0" smtClean="0"/>
            <a:t> </a:t>
          </a:r>
          <a:r>
            <a:rPr lang="ru-RU" sz="3500" kern="1200" dirty="0" err="1" smtClean="0"/>
            <a:t>освітньої</a:t>
          </a:r>
          <a:r>
            <a:rPr lang="ru-RU" sz="3500" kern="1200" dirty="0" smtClean="0"/>
            <a:t> </a:t>
          </a:r>
          <a:r>
            <a:rPr lang="ru-RU" sz="3500" kern="1200" dirty="0" err="1" smtClean="0"/>
            <a:t>діяльності</a:t>
          </a:r>
          <a:r>
            <a:rPr lang="ru-RU" sz="3500" kern="1200" dirty="0" smtClean="0"/>
            <a:t> </a:t>
          </a:r>
          <a:r>
            <a:rPr lang="ru-RU" sz="3500" kern="1200" dirty="0" err="1" smtClean="0"/>
            <a:t>школи</a:t>
          </a:r>
          <a:r>
            <a:rPr lang="ru-RU" sz="3500" kern="1200" dirty="0" smtClean="0"/>
            <a:t>, </a:t>
          </a:r>
          <a:r>
            <a:rPr lang="ru-RU" sz="3500" kern="1200" dirty="0" err="1" smtClean="0"/>
            <a:t>педагогічні</a:t>
          </a:r>
          <a:r>
            <a:rPr lang="ru-RU" sz="3500" kern="1200" dirty="0" smtClean="0"/>
            <a:t> </a:t>
          </a:r>
          <a:r>
            <a:rPr lang="ru-RU" sz="3500" kern="1200" dirty="0" err="1" smtClean="0"/>
            <a:t>технології</a:t>
          </a:r>
          <a:r>
            <a:rPr lang="ru-RU" sz="3500" kern="1200" dirty="0" smtClean="0"/>
            <a:t> </a:t>
          </a:r>
          <a:r>
            <a:rPr lang="ru-RU" sz="3500" kern="1200" dirty="0" err="1" smtClean="0"/>
            <a:t>з</a:t>
          </a:r>
          <a:r>
            <a:rPr lang="ru-RU" sz="3500" kern="1200" dirty="0" smtClean="0"/>
            <a:t> кожною </a:t>
          </a:r>
          <a:r>
            <a:rPr lang="ru-RU" sz="3500" kern="1200" dirty="0" err="1" smtClean="0"/>
            <a:t>віковою</a:t>
          </a:r>
          <a:r>
            <a:rPr lang="ru-RU" sz="3500" kern="1200" dirty="0" smtClean="0"/>
            <a:t> </a:t>
          </a:r>
          <a:r>
            <a:rPr lang="ru-RU" sz="3500" kern="1200" dirty="0" err="1" smtClean="0"/>
            <a:t>категорією</a:t>
          </a:r>
          <a:r>
            <a:rPr lang="ru-RU" sz="3500" kern="1200" dirty="0" smtClean="0"/>
            <a:t> </a:t>
          </a:r>
          <a:r>
            <a:rPr lang="ru-RU" sz="3500" kern="1200" dirty="0" err="1" smtClean="0"/>
            <a:t>учнів</a:t>
          </a:r>
          <a:r>
            <a:rPr lang="ru-RU" sz="3500" kern="1200" dirty="0" smtClean="0"/>
            <a:t>, </a:t>
          </a:r>
          <a:r>
            <a:rPr lang="ru-RU" sz="3500" kern="1200" dirty="0" err="1" smtClean="0"/>
            <a:t>з</a:t>
          </a:r>
          <a:r>
            <a:rPr lang="ru-RU" sz="3500" kern="1200" dirty="0" smtClean="0"/>
            <a:t> </a:t>
          </a:r>
          <a:r>
            <a:rPr lang="ru-RU" sz="3500" kern="1200" dirty="0" err="1" smtClean="0"/>
            <a:t>їхніми</a:t>
          </a:r>
          <a:r>
            <a:rPr lang="ru-RU" sz="3500" kern="1200" dirty="0" smtClean="0"/>
            <a:t> </a:t>
          </a:r>
          <a:r>
            <a:rPr lang="ru-RU" sz="3500" kern="1200" dirty="0" err="1" smtClean="0"/>
            <a:t>природніми</a:t>
          </a:r>
          <a:r>
            <a:rPr lang="ru-RU" sz="3500" kern="1200" dirty="0" smtClean="0"/>
            <a:t> потребами та </a:t>
          </a:r>
          <a:r>
            <a:rPr lang="ru-RU" sz="3500" kern="1200" dirty="0" err="1" smtClean="0"/>
            <a:t>інтересами</a:t>
          </a:r>
          <a:r>
            <a:rPr lang="ru-RU" sz="3500" kern="1200" dirty="0" smtClean="0"/>
            <a:t>. </a:t>
          </a:r>
          <a:endParaRPr lang="ru-RU" sz="3500" kern="1200" dirty="0"/>
        </a:p>
      </dsp:txBody>
      <dsp:txXfrm>
        <a:off x="0" y="0"/>
        <a:ext cx="8229600" cy="4471519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BA7DE7-7627-413D-9E8F-16B118D01294}">
      <dsp:nvSpPr>
        <dsp:cNvPr id="0" name=""/>
        <dsp:cNvSpPr/>
      </dsp:nvSpPr>
      <dsp:spPr>
        <a:xfrm>
          <a:off x="0" y="2535806"/>
          <a:ext cx="3050345" cy="2786090"/>
        </a:xfrm>
        <a:prstGeom prst="gear9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2000" b="1" i="1" kern="1200" dirty="0" err="1" smtClean="0">
              <a:latin typeface="Times New Roman" pitchFamily="18" charset="0"/>
              <a:cs typeface="Times New Roman" pitchFamily="18" charset="0"/>
            </a:rPr>
            <a:t>Творча</a:t>
          </a: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err="1" smtClean="0">
              <a:latin typeface="Times New Roman" pitchFamily="18" charset="0"/>
              <a:cs typeface="Times New Roman" pitchFamily="18" charset="0"/>
            </a:rPr>
            <a:t>обдарованість</a:t>
          </a: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»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1-4 </a:t>
          </a:r>
          <a:r>
            <a:rPr lang="ru-RU" sz="2000" b="1" i="1" kern="1200" dirty="0" err="1" smtClean="0">
              <a:latin typeface="Times New Roman" pitchFamily="18" charset="0"/>
              <a:cs typeface="Times New Roman" pitchFamily="18" charset="0"/>
            </a:rPr>
            <a:t>кл</a:t>
          </a:r>
          <a:endParaRPr lang="ru-RU" sz="4000" kern="1200" dirty="0"/>
        </a:p>
      </dsp:txBody>
      <dsp:txXfrm>
        <a:off x="0" y="2535806"/>
        <a:ext cx="3050345" cy="2786090"/>
      </dsp:txXfrm>
    </dsp:sp>
    <dsp:sp modelId="{6F88DCAC-3BF8-4A0B-A6B7-CAC8D617FE30}">
      <dsp:nvSpPr>
        <dsp:cNvPr id="0" name=""/>
        <dsp:cNvSpPr/>
      </dsp:nvSpPr>
      <dsp:spPr>
        <a:xfrm>
          <a:off x="2500321" y="1526744"/>
          <a:ext cx="2500410" cy="2307444"/>
        </a:xfrm>
        <a:prstGeom prst="gear6">
          <a:avLst/>
        </a:prstGeom>
        <a:gradFill rotWithShape="0">
          <a:gsLst>
            <a:gs pos="0">
              <a:schemeClr val="accent3">
                <a:hueOff val="8797670"/>
                <a:satOff val="-20044"/>
                <a:lumOff val="8040"/>
                <a:alphaOff val="0"/>
                <a:shade val="15000"/>
                <a:satMod val="180000"/>
              </a:schemeClr>
            </a:gs>
            <a:gs pos="50000">
              <a:schemeClr val="accent3">
                <a:hueOff val="8797670"/>
                <a:satOff val="-20044"/>
                <a:lumOff val="8040"/>
                <a:alphaOff val="0"/>
                <a:shade val="45000"/>
                <a:satMod val="170000"/>
              </a:schemeClr>
            </a:gs>
            <a:gs pos="70000">
              <a:schemeClr val="accent3">
                <a:hueOff val="8797670"/>
                <a:satOff val="-20044"/>
                <a:lumOff val="804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8797670"/>
                <a:satOff val="-20044"/>
                <a:lumOff val="804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2000" b="1" i="1" kern="1200" dirty="0" err="1" smtClean="0">
              <a:latin typeface="Times New Roman" pitchFamily="18" charset="0"/>
              <a:cs typeface="Times New Roman" pitchFamily="18" charset="0"/>
            </a:rPr>
            <a:t>Поклик</a:t>
          </a: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» 5-8 </a:t>
          </a:r>
          <a:r>
            <a:rPr lang="ru-RU" sz="2000" b="1" i="1" kern="1200" dirty="0" err="1" smtClean="0">
              <a:latin typeface="Times New Roman" pitchFamily="18" charset="0"/>
              <a:cs typeface="Times New Roman" pitchFamily="18" charset="0"/>
            </a:rPr>
            <a:t>кл</a:t>
          </a:r>
          <a:endParaRPr lang="ru-RU" sz="2000" kern="1200" dirty="0"/>
        </a:p>
      </dsp:txBody>
      <dsp:txXfrm>
        <a:off x="2500321" y="1526744"/>
        <a:ext cx="2500410" cy="2307444"/>
      </dsp:txXfrm>
    </dsp:sp>
    <dsp:sp modelId="{56DE1808-B5FB-4540-8550-EE946F483F86}">
      <dsp:nvSpPr>
        <dsp:cNvPr id="0" name=""/>
        <dsp:cNvSpPr/>
      </dsp:nvSpPr>
      <dsp:spPr>
        <a:xfrm rot="20700000">
          <a:off x="4607527" y="227207"/>
          <a:ext cx="3242763" cy="2909383"/>
        </a:xfrm>
        <a:prstGeom prst="gear6">
          <a:avLst/>
        </a:prstGeom>
        <a:gradFill rotWithShape="0">
          <a:gsLst>
            <a:gs pos="0">
              <a:schemeClr val="accent3">
                <a:hueOff val="17595341"/>
                <a:satOff val="-40088"/>
                <a:lumOff val="16080"/>
                <a:alphaOff val="0"/>
                <a:shade val="15000"/>
                <a:satMod val="180000"/>
              </a:schemeClr>
            </a:gs>
            <a:gs pos="50000">
              <a:schemeClr val="accent3">
                <a:hueOff val="17595341"/>
                <a:satOff val="-40088"/>
                <a:lumOff val="16080"/>
                <a:alphaOff val="0"/>
                <a:shade val="45000"/>
                <a:satMod val="170000"/>
              </a:schemeClr>
            </a:gs>
            <a:gs pos="70000">
              <a:schemeClr val="accent3">
                <a:hueOff val="17595341"/>
                <a:satOff val="-40088"/>
                <a:lumOff val="1608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17595341"/>
                <a:satOff val="-40088"/>
                <a:lumOff val="1608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«Перспектива»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9-11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кл</a:t>
          </a:r>
          <a:r>
            <a:rPr lang="ru-RU" sz="14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38534" y="845546"/>
        <a:ext cx="1780750" cy="1672704"/>
      </dsp:txXfrm>
    </dsp:sp>
    <dsp:sp modelId="{DCB2DC19-0DD4-41C2-9375-5B1A4504ADBD}">
      <dsp:nvSpPr>
        <dsp:cNvPr id="0" name=""/>
        <dsp:cNvSpPr/>
      </dsp:nvSpPr>
      <dsp:spPr>
        <a:xfrm>
          <a:off x="2428901" y="1712980"/>
          <a:ext cx="3520464" cy="2194587"/>
        </a:xfrm>
        <a:prstGeom prst="circularArrow">
          <a:avLst>
            <a:gd name="adj1" fmla="val 4688"/>
            <a:gd name="adj2" fmla="val 299029"/>
            <a:gd name="adj3" fmla="val 2532555"/>
            <a:gd name="adj4" fmla="val 15826412"/>
            <a:gd name="adj5" fmla="val 546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B62523-07DF-433A-95A9-7C139B839B3C}">
      <dsp:nvSpPr>
        <dsp:cNvPr id="0" name=""/>
        <dsp:cNvSpPr/>
      </dsp:nvSpPr>
      <dsp:spPr>
        <a:xfrm rot="2193094">
          <a:off x="81510" y="2008780"/>
          <a:ext cx="2557837" cy="255783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8797670"/>
                <a:satOff val="-20044"/>
                <a:lumOff val="8040"/>
                <a:alphaOff val="0"/>
                <a:shade val="15000"/>
                <a:satMod val="180000"/>
              </a:schemeClr>
            </a:gs>
            <a:gs pos="50000">
              <a:schemeClr val="accent3">
                <a:hueOff val="8797670"/>
                <a:satOff val="-20044"/>
                <a:lumOff val="8040"/>
                <a:alphaOff val="0"/>
                <a:shade val="45000"/>
                <a:satMod val="170000"/>
              </a:schemeClr>
            </a:gs>
            <a:gs pos="70000">
              <a:schemeClr val="accent3">
                <a:hueOff val="8797670"/>
                <a:satOff val="-20044"/>
                <a:lumOff val="804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8797670"/>
                <a:satOff val="-20044"/>
                <a:lumOff val="804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C55F35-DA5D-4A41-AC9B-9AF3517DE31A}">
      <dsp:nvSpPr>
        <dsp:cNvPr id="0" name=""/>
        <dsp:cNvSpPr/>
      </dsp:nvSpPr>
      <dsp:spPr>
        <a:xfrm rot="3415369">
          <a:off x="4017211" y="-63258"/>
          <a:ext cx="2242777" cy="347223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hueOff val="17595341"/>
                <a:satOff val="-40088"/>
                <a:lumOff val="16080"/>
                <a:alphaOff val="0"/>
                <a:shade val="15000"/>
                <a:satMod val="180000"/>
              </a:schemeClr>
            </a:gs>
            <a:gs pos="50000">
              <a:schemeClr val="accent3">
                <a:hueOff val="17595341"/>
                <a:satOff val="-40088"/>
                <a:lumOff val="16080"/>
                <a:alphaOff val="0"/>
                <a:shade val="45000"/>
                <a:satMod val="170000"/>
              </a:schemeClr>
            </a:gs>
            <a:gs pos="70000">
              <a:schemeClr val="accent3">
                <a:hueOff val="17595341"/>
                <a:satOff val="-40088"/>
                <a:lumOff val="1608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17595341"/>
                <a:satOff val="-40088"/>
                <a:lumOff val="1608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B30786-9304-492C-A348-6A852D1D0688}">
      <dsp:nvSpPr>
        <dsp:cNvPr id="0" name=""/>
        <dsp:cNvSpPr/>
      </dsp:nvSpPr>
      <dsp:spPr>
        <a:xfrm rot="5400000">
          <a:off x="-277185" y="387584"/>
          <a:ext cx="1847900" cy="129353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МЕТА : </a:t>
          </a:r>
          <a:endParaRPr lang="ru-RU" sz="1500" kern="1200" dirty="0"/>
        </a:p>
      </dsp:txBody>
      <dsp:txXfrm rot="5400000">
        <a:off x="-277185" y="387584"/>
        <a:ext cx="1847900" cy="1293530"/>
      </dsp:txXfrm>
    </dsp:sp>
    <dsp:sp modelId="{63DAAE05-348B-418B-BC17-0722E4E509E1}">
      <dsp:nvSpPr>
        <dsp:cNvPr id="0" name=""/>
        <dsp:cNvSpPr/>
      </dsp:nvSpPr>
      <dsp:spPr>
        <a:xfrm rot="5400000">
          <a:off x="4318175" y="-2914245"/>
          <a:ext cx="1201135" cy="72504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виявлення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підтримка</a:t>
          </a:r>
          <a:r>
            <a:rPr lang="ru-RU" sz="1600" kern="1200" dirty="0" smtClean="0"/>
            <a:t> та </a:t>
          </a:r>
          <a:r>
            <a:rPr lang="ru-RU" sz="1600" kern="1200" dirty="0" err="1" smtClean="0"/>
            <a:t>розвиток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індивідуальних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здібностей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та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нахилів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учнів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молодшого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шкільного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віку</a:t>
          </a:r>
          <a:r>
            <a:rPr lang="ru-RU" sz="1600" kern="1200" dirty="0" smtClean="0"/>
            <a:t>. </a:t>
          </a:r>
          <a:endParaRPr lang="ru-RU" sz="1600" kern="1200" dirty="0"/>
        </a:p>
      </dsp:txBody>
      <dsp:txXfrm rot="5400000">
        <a:off x="4318175" y="-2914245"/>
        <a:ext cx="1201135" cy="7250425"/>
      </dsp:txXfrm>
    </dsp:sp>
    <dsp:sp modelId="{94A427EB-96F0-4C7F-816A-A3D530C648CD}">
      <dsp:nvSpPr>
        <dsp:cNvPr id="0" name=""/>
        <dsp:cNvSpPr/>
      </dsp:nvSpPr>
      <dsp:spPr>
        <a:xfrm rot="5400000">
          <a:off x="-277185" y="3260953"/>
          <a:ext cx="1847900" cy="1293530"/>
        </a:xfrm>
        <a:prstGeom prst="chevron">
          <a:avLst/>
        </a:prstGeom>
        <a:gradFill rotWithShape="0">
          <a:gsLst>
            <a:gs pos="0">
              <a:schemeClr val="accent2">
                <a:hueOff val="838776"/>
                <a:satOff val="-7923"/>
                <a:lumOff val="-8237"/>
                <a:alphaOff val="0"/>
                <a:shade val="15000"/>
                <a:satMod val="180000"/>
              </a:schemeClr>
            </a:gs>
            <a:gs pos="50000">
              <a:schemeClr val="accent2">
                <a:hueOff val="838776"/>
                <a:satOff val="-7923"/>
                <a:lumOff val="-8237"/>
                <a:alphaOff val="0"/>
                <a:shade val="45000"/>
                <a:satMod val="170000"/>
              </a:schemeClr>
            </a:gs>
            <a:gs pos="70000">
              <a:schemeClr val="accent2">
                <a:hueOff val="838776"/>
                <a:satOff val="-7923"/>
                <a:lumOff val="-823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838776"/>
                <a:satOff val="-7923"/>
                <a:lumOff val="-823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838776"/>
              <a:satOff val="-7923"/>
              <a:lumOff val="-823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ЗАВДАННЯ :</a:t>
          </a:r>
          <a:endParaRPr lang="ru-RU" sz="1500" kern="1200" dirty="0"/>
        </a:p>
      </dsp:txBody>
      <dsp:txXfrm rot="5400000">
        <a:off x="-277185" y="3260953"/>
        <a:ext cx="1847900" cy="1293530"/>
      </dsp:txXfrm>
    </dsp:sp>
    <dsp:sp modelId="{8D54F3B3-6CE4-491F-9E7C-A35C2EFDB4A9}">
      <dsp:nvSpPr>
        <dsp:cNvPr id="0" name=""/>
        <dsp:cNvSpPr/>
      </dsp:nvSpPr>
      <dsp:spPr>
        <a:xfrm rot="5400000">
          <a:off x="3112752" y="-40877"/>
          <a:ext cx="3611981" cy="72504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838776"/>
              <a:satOff val="-7923"/>
              <a:lumOff val="-823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забезпечити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процес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визначення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нахилів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здібностей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молодших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школярів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діагностичним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інструментарієм</a:t>
          </a:r>
          <a:r>
            <a:rPr lang="ru-RU" sz="1600" kern="1200" dirty="0" smtClean="0"/>
            <a:t>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налагодити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систематичну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організацію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роботи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вивчення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індивідуальних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нахилів</a:t>
          </a:r>
          <a:r>
            <a:rPr lang="ru-RU" sz="1600" kern="1200" dirty="0" smtClean="0"/>
            <a:t> та </a:t>
          </a:r>
          <a:r>
            <a:rPr lang="ru-RU" sz="1600" kern="1200" dirty="0" err="1" smtClean="0"/>
            <a:t>здібностей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учнів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молодших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класів</a:t>
          </a:r>
          <a:r>
            <a:rPr lang="ru-RU" sz="1600" kern="1200" dirty="0" smtClean="0"/>
            <a:t>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забезпечити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умови</a:t>
          </a:r>
          <a:r>
            <a:rPr lang="ru-RU" sz="1600" kern="1200" dirty="0" smtClean="0"/>
            <a:t> для </a:t>
          </a:r>
          <a:r>
            <a:rPr lang="ru-RU" sz="1600" kern="1200" dirty="0" err="1" smtClean="0"/>
            <a:t>роботи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учнів</a:t>
          </a:r>
          <a:r>
            <a:rPr lang="ru-RU" sz="1600" kern="1200" dirty="0" smtClean="0"/>
            <a:t> у </a:t>
          </a:r>
          <a:r>
            <a:rPr lang="ru-RU" sz="1600" kern="1200" dirty="0" err="1" smtClean="0"/>
            <a:t>різних</a:t>
          </a:r>
          <a:r>
            <a:rPr lang="ru-RU" sz="1600" kern="1200" dirty="0" smtClean="0"/>
            <a:t> видах </a:t>
          </a:r>
          <a:r>
            <a:rPr lang="ru-RU" sz="1600" kern="1200" dirty="0" err="1" smtClean="0"/>
            <a:t>творчої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діяльності</a:t>
          </a:r>
          <a:r>
            <a:rPr lang="ru-RU" sz="1600" kern="1200" dirty="0" smtClean="0"/>
            <a:t>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створити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сприятливий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психологічний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мікроклімат</a:t>
          </a:r>
          <a:r>
            <a:rPr lang="ru-RU" sz="1600" kern="1200" dirty="0" smtClean="0"/>
            <a:t> для </a:t>
          </a:r>
          <a:r>
            <a:rPr lang="ru-RU" sz="1600" kern="1200" dirty="0" err="1" smtClean="0"/>
            <a:t>реалізації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суб'єкт-суб'єктних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відносин</a:t>
          </a:r>
          <a:r>
            <a:rPr lang="ru-RU" sz="1600" kern="1200" dirty="0" smtClean="0"/>
            <a:t> у </a:t>
          </a:r>
          <a:r>
            <a:rPr lang="ru-RU" sz="1600" kern="1200" dirty="0" err="1" smtClean="0"/>
            <a:t>навчально-виховному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процесі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 rot="5400000">
        <a:off x="3112752" y="-40877"/>
        <a:ext cx="3611981" cy="7250425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E9637F-CBA5-4C8F-A6FD-63856A40B1F2}">
      <dsp:nvSpPr>
        <dsp:cNvPr id="0" name=""/>
        <dsp:cNvSpPr/>
      </dsp:nvSpPr>
      <dsp:spPr>
        <a:xfrm>
          <a:off x="0" y="461"/>
          <a:ext cx="8229600" cy="999184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alpha val="9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/>
            <a:t>«</a:t>
          </a:r>
          <a:r>
            <a:rPr lang="ru-RU" sz="3200" b="1" i="1" kern="1200" dirty="0" err="1" smtClean="0"/>
            <a:t>Творча</a:t>
          </a:r>
          <a:r>
            <a:rPr lang="ru-RU" sz="3200" b="1" i="1" kern="1200" dirty="0" smtClean="0"/>
            <a:t> </a:t>
          </a:r>
          <a:r>
            <a:rPr lang="ru-RU" sz="3200" b="1" i="1" kern="1200" dirty="0" err="1" smtClean="0"/>
            <a:t>обдарованість</a:t>
          </a:r>
          <a:r>
            <a:rPr lang="ru-RU" sz="3200" b="1" i="1" kern="1200" dirty="0" smtClean="0"/>
            <a:t>» 1-4 </a:t>
          </a:r>
          <a:r>
            <a:rPr lang="ru-RU" sz="3200" b="1" i="1" kern="1200" dirty="0" err="1" smtClean="0"/>
            <a:t>кл</a:t>
          </a:r>
          <a:r>
            <a:rPr lang="ru-RU" sz="2000" b="1" kern="1200" dirty="0" smtClean="0"/>
            <a:t/>
          </a:r>
          <a:br>
            <a:rPr lang="ru-RU" sz="2000" b="1" kern="1200" dirty="0" smtClean="0"/>
          </a:br>
          <a:endParaRPr lang="ru-RU" sz="2000" b="1" kern="1200" dirty="0"/>
        </a:p>
      </dsp:txBody>
      <dsp:txXfrm>
        <a:off x="0" y="461"/>
        <a:ext cx="8229600" cy="99918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5E432F-9B23-4E14-97EB-F15159098941}">
      <dsp:nvSpPr>
        <dsp:cNvPr id="0" name=""/>
        <dsp:cNvSpPr/>
      </dsp:nvSpPr>
      <dsp:spPr>
        <a:xfrm rot="5400000">
          <a:off x="3854747" y="-788679"/>
          <a:ext cx="4000528" cy="614939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/>
            <a:t>1. Ф</a:t>
          </a:r>
          <a:r>
            <a:rPr lang="x-none" sz="2100" kern="1200" smtClean="0"/>
            <a:t>ормування   професійних   компетенцій   педагогічних   кадрів   для   запровадження   освітніх    інновацій</a:t>
          </a:r>
          <a:r>
            <a:rPr lang="uk-UA" sz="2100" kern="1200" dirty="0" smtClean="0"/>
            <a:t> .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/>
            <a:t>2. Створення умов для розвитку й реалізації творчого потенціалу учасників навчально-виховного процесу</a:t>
          </a:r>
          <a:endParaRPr lang="ru-RU" sz="2100" kern="1200" dirty="0"/>
        </a:p>
      </dsp:txBody>
      <dsp:txXfrm rot="5400000">
        <a:off x="3854747" y="-788679"/>
        <a:ext cx="4000528" cy="6149391"/>
      </dsp:txXfrm>
    </dsp:sp>
    <dsp:sp modelId="{1E2ACEDC-76F4-4516-9D98-3A7109497BCB}">
      <dsp:nvSpPr>
        <dsp:cNvPr id="0" name=""/>
        <dsp:cNvSpPr/>
      </dsp:nvSpPr>
      <dsp:spPr>
        <a:xfrm>
          <a:off x="214293" y="428628"/>
          <a:ext cx="2566022" cy="37147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2010-2011 </a:t>
          </a:r>
          <a:r>
            <a:rPr lang="ru-RU" sz="2800" kern="1200" dirty="0" err="1" smtClean="0"/>
            <a:t>навчальний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р</a:t>
          </a:r>
          <a:r>
            <a:rPr lang="uk-UA" sz="2800" kern="1200" dirty="0" err="1" smtClean="0"/>
            <a:t>ік</a:t>
          </a:r>
          <a:endParaRPr lang="ru-RU" sz="2800" kern="1200" dirty="0"/>
        </a:p>
      </dsp:txBody>
      <dsp:txXfrm>
        <a:off x="214293" y="428628"/>
        <a:ext cx="2566022" cy="3714776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2230F0-E28E-4E84-BFDA-39BCE0FE03DC}">
      <dsp:nvSpPr>
        <dsp:cNvPr id="0" name=""/>
        <dsp:cNvSpPr/>
      </dsp:nvSpPr>
      <dsp:spPr>
        <a:xfrm rot="5400000">
          <a:off x="-255579" y="256159"/>
          <a:ext cx="1703865" cy="119270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мета</a:t>
          </a:r>
          <a:endParaRPr lang="ru-RU" sz="2000" kern="1200" dirty="0"/>
        </a:p>
      </dsp:txBody>
      <dsp:txXfrm rot="5400000">
        <a:off x="-255579" y="256159"/>
        <a:ext cx="1703865" cy="1192706"/>
      </dsp:txXfrm>
    </dsp:sp>
    <dsp:sp modelId="{3E35ED5C-191E-4C6E-B409-51CD70D604BE}">
      <dsp:nvSpPr>
        <dsp:cNvPr id="0" name=""/>
        <dsp:cNvSpPr/>
      </dsp:nvSpPr>
      <dsp:spPr>
        <a:xfrm rot="5400000">
          <a:off x="4157396" y="-2964110"/>
          <a:ext cx="1107512" cy="70368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err="1" smtClean="0"/>
            <a:t>організація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роботи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педагогічного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колективу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з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розвитку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творчої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особистості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молодшого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підлітка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відповідно</a:t>
          </a:r>
          <a:r>
            <a:rPr lang="ru-RU" sz="1700" kern="1200" dirty="0" smtClean="0"/>
            <a:t> до </a:t>
          </a:r>
          <a:r>
            <a:rPr lang="ru-RU" sz="1700" kern="1200" dirty="0" err="1" smtClean="0"/>
            <a:t>його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природніх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здібностей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і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нахилів</a:t>
          </a:r>
          <a:r>
            <a:rPr lang="ru-RU" sz="1700" kern="1200" dirty="0" smtClean="0"/>
            <a:t>.</a:t>
          </a:r>
          <a:endParaRPr lang="ru-RU" sz="1700" kern="1200" dirty="0"/>
        </a:p>
      </dsp:txBody>
      <dsp:txXfrm rot="5400000">
        <a:off x="4157396" y="-2964110"/>
        <a:ext cx="1107512" cy="7036893"/>
      </dsp:txXfrm>
    </dsp:sp>
    <dsp:sp modelId="{A3B4C8BB-E297-4445-B835-EF2508E954FC}">
      <dsp:nvSpPr>
        <dsp:cNvPr id="0" name=""/>
        <dsp:cNvSpPr/>
      </dsp:nvSpPr>
      <dsp:spPr>
        <a:xfrm rot="5400000">
          <a:off x="-255579" y="2715905"/>
          <a:ext cx="1703865" cy="1192706"/>
        </a:xfrm>
        <a:prstGeom prst="chevron">
          <a:avLst/>
        </a:prstGeom>
        <a:gradFill rotWithShape="0">
          <a:gsLst>
            <a:gs pos="0">
              <a:schemeClr val="accent2">
                <a:hueOff val="838776"/>
                <a:satOff val="-7923"/>
                <a:lumOff val="-8237"/>
                <a:alphaOff val="0"/>
                <a:shade val="15000"/>
                <a:satMod val="180000"/>
              </a:schemeClr>
            </a:gs>
            <a:gs pos="50000">
              <a:schemeClr val="accent2">
                <a:hueOff val="838776"/>
                <a:satOff val="-7923"/>
                <a:lumOff val="-8237"/>
                <a:alphaOff val="0"/>
                <a:shade val="45000"/>
                <a:satMod val="170000"/>
              </a:schemeClr>
            </a:gs>
            <a:gs pos="70000">
              <a:schemeClr val="accent2">
                <a:hueOff val="838776"/>
                <a:satOff val="-7923"/>
                <a:lumOff val="-823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838776"/>
                <a:satOff val="-7923"/>
                <a:lumOff val="-823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838776"/>
              <a:satOff val="-7923"/>
              <a:lumOff val="-823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завдання</a:t>
          </a:r>
          <a:endParaRPr lang="ru-RU" sz="2000" kern="1200" dirty="0"/>
        </a:p>
      </dsp:txBody>
      <dsp:txXfrm rot="5400000">
        <a:off x="-255579" y="2715905"/>
        <a:ext cx="1703865" cy="1192706"/>
      </dsp:txXfrm>
    </dsp:sp>
    <dsp:sp modelId="{5442E81C-2800-4553-B9F4-C6C1E4F4BB63}">
      <dsp:nvSpPr>
        <dsp:cNvPr id="0" name=""/>
        <dsp:cNvSpPr/>
      </dsp:nvSpPr>
      <dsp:spPr>
        <a:xfrm rot="5400000">
          <a:off x="3199852" y="-504364"/>
          <a:ext cx="3022601" cy="70368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838776"/>
              <a:satOff val="-7923"/>
              <a:lumOff val="-823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err="1" smtClean="0"/>
            <a:t>розвиток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мотивації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інтелектуально-творчої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діяльності</a:t>
          </a:r>
          <a:r>
            <a:rPr lang="ru-RU" sz="1700" kern="1200" dirty="0" smtClean="0"/>
            <a:t>;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err="1" smtClean="0"/>
            <a:t>формування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стійкого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інтересу</a:t>
          </a:r>
          <a:r>
            <a:rPr lang="ru-RU" sz="1700" kern="1200" dirty="0" smtClean="0"/>
            <a:t> до </a:t>
          </a:r>
          <a:r>
            <a:rPr lang="ru-RU" sz="1700" kern="1200" dirty="0" err="1" smtClean="0"/>
            <a:t>окремих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галузей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знання</a:t>
          </a:r>
          <a:r>
            <a:rPr lang="ru-RU" sz="1700" kern="1200" dirty="0" smtClean="0"/>
            <a:t> та </a:t>
          </a:r>
          <a:r>
            <a:rPr lang="ru-RU" sz="1700" kern="1200" dirty="0" err="1" smtClean="0"/>
            <a:t>інтелектуально-творчої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рефлексії</a:t>
          </a:r>
          <a:r>
            <a:rPr lang="ru-RU" sz="1700" kern="1200" dirty="0" smtClean="0"/>
            <a:t>;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err="1" smtClean="0"/>
            <a:t>розвиток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умінь</a:t>
          </a:r>
          <a:r>
            <a:rPr lang="ru-RU" sz="1700" kern="1200" dirty="0" smtClean="0"/>
            <a:t> та </a:t>
          </a:r>
          <a:r>
            <a:rPr lang="ru-RU" sz="1700" kern="1200" dirty="0" err="1" smtClean="0"/>
            <a:t>навичок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колективної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творчої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діяльності</a:t>
          </a:r>
          <a:r>
            <a:rPr lang="ru-RU" sz="1700" kern="1200" dirty="0" smtClean="0"/>
            <a:t>.</a:t>
          </a:r>
          <a:endParaRPr lang="ru-RU" sz="1700" kern="1200" dirty="0"/>
        </a:p>
      </dsp:txBody>
      <dsp:txXfrm rot="5400000">
        <a:off x="3199852" y="-504364"/>
        <a:ext cx="3022601" cy="7036893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EA2023-F6CA-4EB0-B0F1-2CADBCC792BA}">
      <dsp:nvSpPr>
        <dsp:cNvPr id="0" name=""/>
        <dsp:cNvSpPr/>
      </dsp:nvSpPr>
      <dsp:spPr>
        <a:xfrm>
          <a:off x="0" y="9899"/>
          <a:ext cx="8229600" cy="1123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«</a:t>
          </a:r>
          <a:r>
            <a:rPr lang="ru-RU" sz="4000" b="1" kern="1200" dirty="0" err="1" smtClean="0"/>
            <a:t>Поклик</a:t>
          </a:r>
          <a:r>
            <a:rPr lang="ru-RU" sz="4000" b="1" kern="1200" dirty="0" smtClean="0"/>
            <a:t>» 5-8 </a:t>
          </a:r>
          <a:r>
            <a:rPr lang="ru-RU" sz="4000" b="1" kern="1200" dirty="0" err="1" smtClean="0"/>
            <a:t>кл</a:t>
          </a:r>
          <a:endParaRPr lang="ru-RU" sz="4000" b="1" kern="1200" dirty="0"/>
        </a:p>
      </dsp:txBody>
      <dsp:txXfrm>
        <a:off x="0" y="9899"/>
        <a:ext cx="8229600" cy="1123200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2230F0-E28E-4E84-BFDA-39BCE0FE03DC}">
      <dsp:nvSpPr>
        <dsp:cNvPr id="0" name=""/>
        <dsp:cNvSpPr/>
      </dsp:nvSpPr>
      <dsp:spPr>
        <a:xfrm rot="5400000">
          <a:off x="-273255" y="319229"/>
          <a:ext cx="1821700" cy="127519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мета</a:t>
          </a:r>
          <a:endParaRPr lang="ru-RU" sz="2100" kern="1200" dirty="0"/>
        </a:p>
      </dsp:txBody>
      <dsp:txXfrm rot="5400000">
        <a:off x="-273255" y="319229"/>
        <a:ext cx="1821700" cy="1275190"/>
      </dsp:txXfrm>
    </dsp:sp>
    <dsp:sp modelId="{3E35ED5C-191E-4C6E-B409-51CD70D604BE}">
      <dsp:nvSpPr>
        <dsp:cNvPr id="0" name=""/>
        <dsp:cNvSpPr/>
      </dsp:nvSpPr>
      <dsp:spPr>
        <a:xfrm rot="5400000">
          <a:off x="4160342" y="-2839177"/>
          <a:ext cx="1184105" cy="69544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забезпечення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свідомого</a:t>
          </a:r>
          <a:r>
            <a:rPr lang="ru-RU" sz="1800" kern="1200" dirty="0" smtClean="0"/>
            <a:t>, у тому </a:t>
          </a:r>
          <a:r>
            <a:rPr lang="ru-RU" sz="1800" kern="1200" dirty="0" err="1" smtClean="0"/>
            <a:t>числі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й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професійного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самовизначення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учнів</a:t>
          </a:r>
          <a:r>
            <a:rPr lang="ru-RU" sz="1800" kern="1200" dirty="0" smtClean="0"/>
            <a:t>.</a:t>
          </a:r>
          <a:endParaRPr lang="ru-RU" sz="1800" kern="1200" dirty="0"/>
        </a:p>
      </dsp:txBody>
      <dsp:txXfrm rot="5400000">
        <a:off x="4160342" y="-2839177"/>
        <a:ext cx="1184105" cy="6954409"/>
      </dsp:txXfrm>
    </dsp:sp>
    <dsp:sp modelId="{A3B4C8BB-E297-4445-B835-EF2508E954FC}">
      <dsp:nvSpPr>
        <dsp:cNvPr id="0" name=""/>
        <dsp:cNvSpPr/>
      </dsp:nvSpPr>
      <dsp:spPr>
        <a:xfrm rot="5400000">
          <a:off x="-273255" y="2967477"/>
          <a:ext cx="1821700" cy="1275190"/>
        </a:xfrm>
        <a:prstGeom prst="chevron">
          <a:avLst/>
        </a:prstGeom>
        <a:gradFill rotWithShape="0">
          <a:gsLst>
            <a:gs pos="0">
              <a:schemeClr val="accent2">
                <a:hueOff val="838776"/>
                <a:satOff val="-7923"/>
                <a:lumOff val="-8237"/>
                <a:alphaOff val="0"/>
                <a:shade val="15000"/>
                <a:satMod val="180000"/>
              </a:schemeClr>
            </a:gs>
            <a:gs pos="50000">
              <a:schemeClr val="accent2">
                <a:hueOff val="838776"/>
                <a:satOff val="-7923"/>
                <a:lumOff val="-8237"/>
                <a:alphaOff val="0"/>
                <a:shade val="45000"/>
                <a:satMod val="170000"/>
              </a:schemeClr>
            </a:gs>
            <a:gs pos="70000">
              <a:schemeClr val="accent2">
                <a:hueOff val="838776"/>
                <a:satOff val="-7923"/>
                <a:lumOff val="-823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838776"/>
                <a:satOff val="-7923"/>
                <a:lumOff val="-823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838776"/>
              <a:satOff val="-7923"/>
              <a:lumOff val="-823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завдання</a:t>
          </a:r>
          <a:endParaRPr lang="ru-RU" sz="2100" kern="1200" dirty="0"/>
        </a:p>
      </dsp:txBody>
      <dsp:txXfrm rot="5400000">
        <a:off x="-273255" y="2967477"/>
        <a:ext cx="1821700" cy="1275190"/>
      </dsp:txXfrm>
    </dsp:sp>
    <dsp:sp modelId="{5442E81C-2800-4553-B9F4-C6C1E4F4BB63}">
      <dsp:nvSpPr>
        <dsp:cNvPr id="0" name=""/>
        <dsp:cNvSpPr/>
      </dsp:nvSpPr>
      <dsp:spPr>
        <a:xfrm rot="5400000">
          <a:off x="3136576" y="-190929"/>
          <a:ext cx="3231637" cy="69544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838776"/>
              <a:satOff val="-7923"/>
              <a:lumOff val="-823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організація</a:t>
          </a:r>
          <a:r>
            <a:rPr lang="ru-RU" sz="1800" kern="1200" dirty="0" smtClean="0"/>
            <a:t> умов для </a:t>
          </a:r>
          <a:r>
            <a:rPr lang="ru-RU" sz="1800" kern="1200" dirty="0" err="1" smtClean="0"/>
            <a:t>накопичення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учнями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досвіду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інтелектуально-творчої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рефлексії</a:t>
          </a:r>
          <a:r>
            <a:rPr lang="ru-RU" sz="1800" kern="1200" dirty="0" smtClean="0"/>
            <a:t> та </a:t>
          </a:r>
          <a:r>
            <a:rPr lang="ru-RU" sz="1800" kern="1200" dirty="0" err="1" smtClean="0"/>
            <a:t>навичок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комунікації</a:t>
          </a:r>
          <a:r>
            <a:rPr lang="ru-RU" sz="1800" kern="1200" dirty="0" smtClean="0"/>
            <a:t>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забезпечення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старшокласників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механізмами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пошуково-дослідницької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діяльності</a:t>
          </a:r>
          <a:r>
            <a:rPr lang="ru-RU" sz="1800" kern="1200" dirty="0" smtClean="0"/>
            <a:t>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забезпечення</a:t>
          </a:r>
          <a:r>
            <a:rPr lang="ru-RU" sz="1800" kern="1200" dirty="0" smtClean="0"/>
            <a:t> умов для </a:t>
          </a:r>
          <a:r>
            <a:rPr lang="ru-RU" sz="1800" kern="1200" dirty="0" err="1" smtClean="0"/>
            <a:t>отримання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учнями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високого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рівня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академічних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знань</a:t>
          </a:r>
          <a:r>
            <a:rPr lang="ru-RU" sz="1800" kern="1200" dirty="0" smtClean="0"/>
            <a:t> та </a:t>
          </a:r>
          <a:r>
            <a:rPr lang="ru-RU" sz="1800" kern="1200" dirty="0" err="1" smtClean="0"/>
            <a:t>поглиблених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знань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профільних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предметів</a:t>
          </a:r>
          <a:r>
            <a:rPr lang="ru-RU" sz="1800" kern="1200" dirty="0" smtClean="0"/>
            <a:t>.</a:t>
          </a:r>
          <a:endParaRPr lang="ru-RU" sz="1800" kern="1200" dirty="0"/>
        </a:p>
      </dsp:txBody>
      <dsp:txXfrm rot="5400000">
        <a:off x="3136576" y="-190929"/>
        <a:ext cx="3231637" cy="6954409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EA2023-F6CA-4EB0-B0F1-2CADBCC792BA}">
      <dsp:nvSpPr>
        <dsp:cNvPr id="0" name=""/>
        <dsp:cNvSpPr/>
      </dsp:nvSpPr>
      <dsp:spPr>
        <a:xfrm>
          <a:off x="0" y="9899"/>
          <a:ext cx="8229600" cy="1123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«Перспектива» 9-11 </a:t>
          </a:r>
          <a:r>
            <a:rPr lang="ru-RU" sz="4000" b="1" kern="1200" dirty="0" err="1" smtClean="0"/>
            <a:t>кл</a:t>
          </a:r>
          <a:r>
            <a:rPr lang="ru-RU" sz="4000" kern="1200" dirty="0" smtClean="0"/>
            <a:t> </a:t>
          </a:r>
          <a:endParaRPr lang="ru-RU" sz="4000" b="1" kern="1200" dirty="0"/>
        </a:p>
      </dsp:txBody>
      <dsp:txXfrm>
        <a:off x="0" y="9899"/>
        <a:ext cx="8229600" cy="1123200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36BFD0-E1E4-4631-B8BB-11D87FF49900}">
      <dsp:nvSpPr>
        <dsp:cNvPr id="0" name=""/>
        <dsp:cNvSpPr/>
      </dsp:nvSpPr>
      <dsp:spPr>
        <a:xfrm>
          <a:off x="3130120" y="2320985"/>
          <a:ext cx="2283715" cy="217958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u="sng" kern="120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Пізнавальний портрет учня</a:t>
          </a:r>
          <a:endParaRPr lang="ru-RU" sz="18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30120" y="2320985"/>
        <a:ext cx="2283715" cy="2179588"/>
      </dsp:txXfrm>
    </dsp:sp>
    <dsp:sp modelId="{AF3F9E98-DCF6-4BA6-8CBC-EFAEA635FF07}">
      <dsp:nvSpPr>
        <dsp:cNvPr id="0" name=""/>
        <dsp:cNvSpPr/>
      </dsp:nvSpPr>
      <dsp:spPr>
        <a:xfrm rot="16200000">
          <a:off x="4129783" y="1818420"/>
          <a:ext cx="284389" cy="484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6200000">
        <a:off x="4129783" y="1818420"/>
        <a:ext cx="284389" cy="484644"/>
      </dsp:txXfrm>
    </dsp:sp>
    <dsp:sp modelId="{26EEEE71-A274-4243-9D81-BF652C0DF5AB}">
      <dsp:nvSpPr>
        <dsp:cNvPr id="0" name=""/>
        <dsp:cNvSpPr/>
      </dsp:nvSpPr>
      <dsp:spPr>
        <a:xfrm>
          <a:off x="3381087" y="2622"/>
          <a:ext cx="1781780" cy="178178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Організація різноманітного середовища</a:t>
          </a:r>
          <a:endParaRPr lang="ru-RU" sz="1100" kern="1200" dirty="0"/>
        </a:p>
      </dsp:txBody>
      <dsp:txXfrm>
        <a:off x="3381087" y="2622"/>
        <a:ext cx="1781780" cy="1781780"/>
      </dsp:txXfrm>
    </dsp:sp>
    <dsp:sp modelId="{90D626FA-D7CA-448F-9FAB-B0B84A746580}">
      <dsp:nvSpPr>
        <dsp:cNvPr id="0" name=""/>
        <dsp:cNvSpPr/>
      </dsp:nvSpPr>
      <dsp:spPr>
        <a:xfrm rot="19285714">
          <a:off x="5205949" y="2316785"/>
          <a:ext cx="267984" cy="484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932557"/>
            <a:satOff val="-6681"/>
            <a:lumOff val="268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9285714">
        <a:off x="5205949" y="2316785"/>
        <a:ext cx="267984" cy="484644"/>
      </dsp:txXfrm>
    </dsp:sp>
    <dsp:sp modelId="{E5E503C2-962B-4B05-8AFC-6B438432F34C}">
      <dsp:nvSpPr>
        <dsp:cNvPr id="0" name=""/>
        <dsp:cNvSpPr/>
      </dsp:nvSpPr>
      <dsp:spPr>
        <a:xfrm>
          <a:off x="5349166" y="950398"/>
          <a:ext cx="1781780" cy="1781780"/>
        </a:xfrm>
        <a:prstGeom prst="ellipse">
          <a:avLst/>
        </a:prstGeom>
        <a:gradFill rotWithShape="0">
          <a:gsLst>
            <a:gs pos="0">
              <a:schemeClr val="accent3">
                <a:hueOff val="2932557"/>
                <a:satOff val="-6681"/>
                <a:lumOff val="2680"/>
                <a:alphaOff val="0"/>
                <a:shade val="15000"/>
                <a:satMod val="180000"/>
              </a:schemeClr>
            </a:gs>
            <a:gs pos="50000">
              <a:schemeClr val="accent3">
                <a:hueOff val="2932557"/>
                <a:satOff val="-6681"/>
                <a:lumOff val="2680"/>
                <a:alphaOff val="0"/>
                <a:shade val="45000"/>
                <a:satMod val="170000"/>
              </a:schemeClr>
            </a:gs>
            <a:gs pos="70000">
              <a:schemeClr val="accent3">
                <a:hueOff val="2932557"/>
                <a:satOff val="-6681"/>
                <a:lumOff val="268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2932557"/>
                <a:satOff val="-6681"/>
                <a:lumOff val="268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smtClean="0">
              <a:solidFill>
                <a:schemeClr val="tx2"/>
              </a:solidFill>
            </a:rPr>
            <a:t>Середовище для самореалізації особистості учня, прояву пізнавальної активності</a:t>
          </a:r>
          <a:endParaRPr lang="ru-RU" sz="1100" kern="1200" dirty="0">
            <a:solidFill>
              <a:schemeClr val="tx2"/>
            </a:solidFill>
          </a:endParaRPr>
        </a:p>
      </dsp:txBody>
      <dsp:txXfrm>
        <a:off x="5349166" y="950398"/>
        <a:ext cx="1781780" cy="1781780"/>
      </dsp:txXfrm>
    </dsp:sp>
    <dsp:sp modelId="{5691E138-B6A5-4321-A8F4-56AA5DC04DD5}">
      <dsp:nvSpPr>
        <dsp:cNvPr id="0" name=""/>
        <dsp:cNvSpPr/>
      </dsp:nvSpPr>
      <dsp:spPr>
        <a:xfrm rot="771429">
          <a:off x="5483795" y="3474519"/>
          <a:ext cx="258255" cy="484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865114"/>
            <a:satOff val="-13363"/>
            <a:lumOff val="536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771429">
        <a:off x="5483795" y="3474519"/>
        <a:ext cx="258255" cy="484644"/>
      </dsp:txXfrm>
    </dsp:sp>
    <dsp:sp modelId="{1D96E989-6380-4E40-8764-3E382D75A22A}">
      <dsp:nvSpPr>
        <dsp:cNvPr id="0" name=""/>
        <dsp:cNvSpPr/>
      </dsp:nvSpPr>
      <dsp:spPr>
        <a:xfrm>
          <a:off x="5835242" y="3080034"/>
          <a:ext cx="1781780" cy="1781780"/>
        </a:xfrm>
        <a:prstGeom prst="ellipse">
          <a:avLst/>
        </a:prstGeom>
        <a:gradFill rotWithShape="0">
          <a:gsLst>
            <a:gs pos="0">
              <a:schemeClr val="accent3">
                <a:hueOff val="5865114"/>
                <a:satOff val="-13363"/>
                <a:lumOff val="5360"/>
                <a:alphaOff val="0"/>
                <a:shade val="15000"/>
                <a:satMod val="180000"/>
              </a:schemeClr>
            </a:gs>
            <a:gs pos="50000">
              <a:schemeClr val="accent3">
                <a:hueOff val="5865114"/>
                <a:satOff val="-13363"/>
                <a:lumOff val="5360"/>
                <a:alphaOff val="0"/>
                <a:shade val="45000"/>
                <a:satMod val="170000"/>
              </a:schemeClr>
            </a:gs>
            <a:gs pos="70000">
              <a:schemeClr val="accent3">
                <a:hueOff val="5865114"/>
                <a:satOff val="-13363"/>
                <a:lumOff val="536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5865114"/>
                <a:satOff val="-13363"/>
                <a:lumOff val="536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Створення оптимального інформаційного середовища</a:t>
          </a:r>
          <a:endParaRPr lang="ru-RU" sz="1100" kern="1200" dirty="0"/>
        </a:p>
      </dsp:txBody>
      <dsp:txXfrm>
        <a:off x="5835242" y="3080034"/>
        <a:ext cx="1781780" cy="1781780"/>
      </dsp:txXfrm>
    </dsp:sp>
    <dsp:sp modelId="{49830C37-1193-45A3-B3F6-53DFA0F9DD45}">
      <dsp:nvSpPr>
        <dsp:cNvPr id="0" name=""/>
        <dsp:cNvSpPr/>
      </dsp:nvSpPr>
      <dsp:spPr>
        <a:xfrm rot="3857143">
          <a:off x="4720064" y="4389094"/>
          <a:ext cx="279482" cy="484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8797670"/>
            <a:satOff val="-20044"/>
            <a:lumOff val="804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3857143">
        <a:off x="4720064" y="4389094"/>
        <a:ext cx="279482" cy="484644"/>
      </dsp:txXfrm>
    </dsp:sp>
    <dsp:sp modelId="{493E24A9-0CDD-4F3E-8417-614A979061B8}">
      <dsp:nvSpPr>
        <dsp:cNvPr id="0" name=""/>
        <dsp:cNvSpPr/>
      </dsp:nvSpPr>
      <dsp:spPr>
        <a:xfrm>
          <a:off x="4473289" y="4787869"/>
          <a:ext cx="1781780" cy="1781780"/>
        </a:xfrm>
        <a:prstGeom prst="ellipse">
          <a:avLst/>
        </a:prstGeom>
        <a:gradFill rotWithShape="0">
          <a:gsLst>
            <a:gs pos="0">
              <a:schemeClr val="accent3">
                <a:hueOff val="8797670"/>
                <a:satOff val="-20044"/>
                <a:lumOff val="8040"/>
                <a:alphaOff val="0"/>
                <a:shade val="15000"/>
                <a:satMod val="180000"/>
              </a:schemeClr>
            </a:gs>
            <a:gs pos="50000">
              <a:schemeClr val="accent3">
                <a:hueOff val="8797670"/>
                <a:satOff val="-20044"/>
                <a:lumOff val="8040"/>
                <a:alphaOff val="0"/>
                <a:shade val="45000"/>
                <a:satMod val="170000"/>
              </a:schemeClr>
            </a:gs>
            <a:gs pos="70000">
              <a:schemeClr val="accent3">
                <a:hueOff val="8797670"/>
                <a:satOff val="-20044"/>
                <a:lumOff val="804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8797670"/>
                <a:satOff val="-20044"/>
                <a:lumOff val="804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Фіксація викладачем індивідуальної поведінки учня</a:t>
          </a:r>
          <a:endParaRPr lang="ru-RU" sz="1100" kern="1200" dirty="0"/>
        </a:p>
      </dsp:txBody>
      <dsp:txXfrm>
        <a:off x="4473289" y="4787869"/>
        <a:ext cx="1781780" cy="1781780"/>
      </dsp:txXfrm>
    </dsp:sp>
    <dsp:sp modelId="{2EFA6A93-AE40-4E7E-AAF2-68EA71CCA5B6}">
      <dsp:nvSpPr>
        <dsp:cNvPr id="0" name=""/>
        <dsp:cNvSpPr/>
      </dsp:nvSpPr>
      <dsp:spPr>
        <a:xfrm rot="6617391">
          <a:off x="3705845" y="4391672"/>
          <a:ext cx="227796" cy="484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730227"/>
            <a:satOff val="-26725"/>
            <a:lumOff val="1072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6617391">
        <a:off x="3705845" y="4391672"/>
        <a:ext cx="227796" cy="484644"/>
      </dsp:txXfrm>
    </dsp:sp>
    <dsp:sp modelId="{4D723ACC-B186-4E8D-A4B5-950A3E05785A}">
      <dsp:nvSpPr>
        <dsp:cNvPr id="0" name=""/>
        <dsp:cNvSpPr/>
      </dsp:nvSpPr>
      <dsp:spPr>
        <a:xfrm>
          <a:off x="2543162" y="4786329"/>
          <a:ext cx="1781780" cy="1781780"/>
        </a:xfrm>
        <a:prstGeom prst="ellipse">
          <a:avLst/>
        </a:prstGeom>
        <a:gradFill rotWithShape="0">
          <a:gsLst>
            <a:gs pos="0">
              <a:schemeClr val="accent3">
                <a:hueOff val="11730227"/>
                <a:satOff val="-26725"/>
                <a:lumOff val="10720"/>
                <a:alphaOff val="0"/>
                <a:shade val="15000"/>
                <a:satMod val="180000"/>
              </a:schemeClr>
            </a:gs>
            <a:gs pos="50000">
              <a:schemeClr val="accent3">
                <a:hueOff val="11730227"/>
                <a:satOff val="-26725"/>
                <a:lumOff val="10720"/>
                <a:alphaOff val="0"/>
                <a:shade val="45000"/>
                <a:satMod val="170000"/>
              </a:schemeClr>
            </a:gs>
            <a:gs pos="70000">
              <a:schemeClr val="accent3">
                <a:hueOff val="11730227"/>
                <a:satOff val="-26725"/>
                <a:lumOff val="1072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11730227"/>
                <a:satOff val="-26725"/>
                <a:lumOff val="1072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Накопичення своєрідного банку даних про учня</a:t>
          </a:r>
          <a:endParaRPr lang="ru-RU" sz="1100" kern="1200" dirty="0"/>
        </a:p>
      </dsp:txBody>
      <dsp:txXfrm>
        <a:off x="2543162" y="4786329"/>
        <a:ext cx="1781780" cy="1781780"/>
      </dsp:txXfrm>
    </dsp:sp>
    <dsp:sp modelId="{4DD16434-2191-4C71-B9E3-497C31A6868A}">
      <dsp:nvSpPr>
        <dsp:cNvPr id="0" name=""/>
        <dsp:cNvSpPr/>
      </dsp:nvSpPr>
      <dsp:spPr>
        <a:xfrm rot="10028571">
          <a:off x="2801904" y="3474519"/>
          <a:ext cx="258255" cy="484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4662784"/>
            <a:satOff val="-33407"/>
            <a:lumOff val="1340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028571">
        <a:off x="2801904" y="3474519"/>
        <a:ext cx="258255" cy="484644"/>
      </dsp:txXfrm>
    </dsp:sp>
    <dsp:sp modelId="{86EEF2B8-5A35-4F83-BF0F-1B8B70A6CD61}">
      <dsp:nvSpPr>
        <dsp:cNvPr id="0" name=""/>
        <dsp:cNvSpPr/>
      </dsp:nvSpPr>
      <dsp:spPr>
        <a:xfrm>
          <a:off x="926933" y="3080034"/>
          <a:ext cx="1781780" cy="1781780"/>
        </a:xfrm>
        <a:prstGeom prst="ellipse">
          <a:avLst/>
        </a:prstGeom>
        <a:gradFill rotWithShape="0">
          <a:gsLst>
            <a:gs pos="0">
              <a:schemeClr val="accent3">
                <a:hueOff val="14662784"/>
                <a:satOff val="-33407"/>
                <a:lumOff val="13400"/>
                <a:alphaOff val="0"/>
                <a:shade val="15000"/>
                <a:satMod val="180000"/>
              </a:schemeClr>
            </a:gs>
            <a:gs pos="50000">
              <a:schemeClr val="accent3">
                <a:hueOff val="14662784"/>
                <a:satOff val="-33407"/>
                <a:lumOff val="13400"/>
                <a:alphaOff val="0"/>
                <a:shade val="45000"/>
                <a:satMod val="170000"/>
              </a:schemeClr>
            </a:gs>
            <a:gs pos="70000">
              <a:schemeClr val="accent3">
                <a:hueOff val="14662784"/>
                <a:satOff val="-33407"/>
                <a:lumOff val="1340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14662784"/>
                <a:satOff val="-33407"/>
                <a:lumOff val="1340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>
              <a:solidFill>
                <a:schemeClr val="tx1"/>
              </a:solidFill>
            </a:rPr>
            <a:t>Комплексна консультація психолога, медика, визначення рівня інтелекту учня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926933" y="3080034"/>
        <a:ext cx="1781780" cy="1781780"/>
      </dsp:txXfrm>
    </dsp:sp>
    <dsp:sp modelId="{7AEBFD14-4994-4251-8460-51DA2E478D62}">
      <dsp:nvSpPr>
        <dsp:cNvPr id="0" name=""/>
        <dsp:cNvSpPr/>
      </dsp:nvSpPr>
      <dsp:spPr>
        <a:xfrm rot="13114286">
          <a:off x="3070021" y="2316785"/>
          <a:ext cx="267984" cy="484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3114286">
        <a:off x="3070021" y="2316785"/>
        <a:ext cx="267984" cy="484644"/>
      </dsp:txXfrm>
    </dsp:sp>
    <dsp:sp modelId="{C90C4C6E-4088-4A06-BC5A-5D6FA82DC7ED}">
      <dsp:nvSpPr>
        <dsp:cNvPr id="0" name=""/>
        <dsp:cNvSpPr/>
      </dsp:nvSpPr>
      <dsp:spPr>
        <a:xfrm>
          <a:off x="1413008" y="950398"/>
          <a:ext cx="1781780" cy="1781780"/>
        </a:xfrm>
        <a:prstGeom prst="ellipse">
          <a:avLst/>
        </a:prstGeom>
        <a:gradFill rotWithShape="0">
          <a:gsLst>
            <a:gs pos="0">
              <a:schemeClr val="accent3">
                <a:hueOff val="17595341"/>
                <a:satOff val="-40088"/>
                <a:lumOff val="16080"/>
                <a:alphaOff val="0"/>
                <a:shade val="15000"/>
                <a:satMod val="180000"/>
              </a:schemeClr>
            </a:gs>
            <a:gs pos="50000">
              <a:schemeClr val="accent3">
                <a:hueOff val="17595341"/>
                <a:satOff val="-40088"/>
                <a:lumOff val="16080"/>
                <a:alphaOff val="0"/>
                <a:shade val="45000"/>
                <a:satMod val="170000"/>
              </a:schemeClr>
            </a:gs>
            <a:gs pos="70000">
              <a:schemeClr val="accent3">
                <a:hueOff val="17595341"/>
                <a:satOff val="-40088"/>
                <a:lumOff val="1608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17595341"/>
                <a:satOff val="-40088"/>
                <a:lumOff val="1608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>
              <a:solidFill>
                <a:schemeClr val="tx1"/>
              </a:solidFill>
            </a:rPr>
            <a:t>Реалізація індивідуальних пізнавальних можливостей учня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1413008" y="950398"/>
        <a:ext cx="1781780" cy="1781780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D0F195-83AE-40E5-89BA-452D03187D7C}">
      <dsp:nvSpPr>
        <dsp:cNvPr id="0" name=""/>
        <dsp:cNvSpPr/>
      </dsp:nvSpPr>
      <dsp:spPr>
        <a:xfrm>
          <a:off x="877056" y="0"/>
          <a:ext cx="6623926" cy="266658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err="1" smtClean="0"/>
            <a:t>Діти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тим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талановитіші</a:t>
          </a:r>
          <a:r>
            <a:rPr lang="ru-RU" sz="3000" kern="1200" dirty="0" smtClean="0"/>
            <a:t> та </a:t>
          </a:r>
          <a:r>
            <a:rPr lang="ru-RU" sz="3000" kern="1200" dirty="0" err="1" smtClean="0"/>
            <a:t>розумніші</a:t>
          </a:r>
          <a:r>
            <a:rPr lang="ru-RU" sz="3000" kern="1200" dirty="0" smtClean="0"/>
            <a:t>, </a:t>
          </a:r>
          <a:r>
            <a:rPr lang="ru-RU" sz="3000" kern="1200" dirty="0" err="1" smtClean="0"/>
            <a:t>чим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більше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можливостей</a:t>
          </a:r>
          <a:r>
            <a:rPr lang="ru-RU" sz="3000" kern="1200" dirty="0" smtClean="0"/>
            <a:t> бути </a:t>
          </a:r>
          <a:r>
            <a:rPr lang="ru-RU" sz="3000" kern="1200" dirty="0" err="1" smtClean="0"/>
            <a:t>талановитими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й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розумними</a:t>
          </a:r>
          <a:r>
            <a:rPr lang="ru-RU" sz="3000" kern="1200" dirty="0" smtClean="0"/>
            <a:t> ми </a:t>
          </a:r>
          <a:r>
            <a:rPr lang="ru-RU" sz="3000" kern="1200" dirty="0" err="1" smtClean="0"/>
            <a:t>їм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надамо</a:t>
          </a:r>
          <a:endParaRPr lang="ru-RU" sz="3000" kern="1200" dirty="0"/>
        </a:p>
      </dsp:txBody>
      <dsp:txXfrm>
        <a:off x="877056" y="0"/>
        <a:ext cx="6623926" cy="2666583"/>
      </dsp:txXfrm>
    </dsp:sp>
    <dsp:sp modelId="{7483FAFD-DDFE-4EFB-AF15-9ECC6E49A532}">
      <dsp:nvSpPr>
        <dsp:cNvPr id="0" name=""/>
        <dsp:cNvSpPr/>
      </dsp:nvSpPr>
      <dsp:spPr>
        <a:xfrm>
          <a:off x="728616" y="3115454"/>
          <a:ext cx="6772366" cy="266658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i="1" kern="1200" dirty="0" smtClean="0"/>
            <a:t>Якщо ви ставитесь до дитини як до ідеальної особистості - ви  підносите її на ту висоту, на якій ви хотіли б її побачити.</a:t>
          </a:r>
          <a:r>
            <a:rPr lang="en-US" sz="3000" b="1" i="1" kern="1200" dirty="0" smtClean="0"/>
            <a:t> (</a:t>
          </a:r>
          <a:r>
            <a:rPr lang="uk-UA" sz="3000" b="1" kern="1200" dirty="0" smtClean="0"/>
            <a:t>І. Гете.</a:t>
          </a:r>
          <a:r>
            <a:rPr lang="en-US" sz="3000" b="1" kern="1200" dirty="0" smtClean="0"/>
            <a:t>)</a:t>
          </a:r>
          <a:endParaRPr lang="ru-RU" sz="3000" kern="1200" dirty="0"/>
        </a:p>
      </dsp:txBody>
      <dsp:txXfrm>
        <a:off x="728616" y="3115454"/>
        <a:ext cx="6772366" cy="266658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C80B9D-D480-466A-BCF3-F486D5E138BF}">
      <dsp:nvSpPr>
        <dsp:cNvPr id="0" name=""/>
        <dsp:cNvSpPr/>
      </dsp:nvSpPr>
      <dsp:spPr>
        <a:xfrm>
          <a:off x="0" y="727"/>
          <a:ext cx="8229600" cy="14987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rgbClr r="0" g="0" b="0">
              <a:satMod val="30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kern="1200" baseline="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baseline="0" dirty="0" smtClean="0"/>
            <a:t>Через </a:t>
          </a:r>
          <a:r>
            <a:rPr lang="ru-RU" sz="1800" b="1" i="1" kern="1200" baseline="0" dirty="0" err="1" smtClean="0"/>
            <a:t>творчість</a:t>
          </a:r>
          <a:r>
            <a:rPr lang="ru-RU" sz="1800" b="1" i="1" kern="1200" baseline="0" dirty="0" smtClean="0"/>
            <a:t> учителя до </a:t>
          </a:r>
          <a:r>
            <a:rPr lang="ru-RU" sz="1800" b="1" i="1" kern="1200" baseline="0" dirty="0" err="1" smtClean="0"/>
            <a:t>розвитку</a:t>
          </a:r>
          <a:r>
            <a:rPr lang="ru-RU" sz="1800" b="1" i="1" kern="1200" baseline="0" dirty="0" smtClean="0"/>
            <a:t> </a:t>
          </a:r>
          <a:r>
            <a:rPr lang="ru-RU" sz="1800" b="1" i="1" kern="1200" baseline="0" dirty="0" err="1" smtClean="0"/>
            <a:t>особистості</a:t>
          </a:r>
          <a:r>
            <a:rPr lang="ru-RU" sz="1800" b="1" i="1" kern="1200" baseline="0" dirty="0" smtClean="0"/>
            <a:t> кожного школяра </a:t>
          </a:r>
          <a:r>
            <a:rPr lang="ru-RU" sz="1800" b="1" i="1" kern="1200" baseline="0" dirty="0" err="1" smtClean="0"/>
            <a:t>і</a:t>
          </a:r>
          <a:r>
            <a:rPr lang="ru-RU" sz="1800" b="1" i="1" kern="1200" baseline="0" dirty="0" smtClean="0"/>
            <a:t> </a:t>
          </a:r>
          <a:r>
            <a:rPr lang="ru-RU" sz="1800" b="1" i="1" kern="1200" baseline="0" dirty="0" err="1" smtClean="0"/>
            <a:t>підвищення</a:t>
          </a:r>
          <a:r>
            <a:rPr lang="ru-RU" sz="1800" b="1" i="1" kern="1200" baseline="0" dirty="0" smtClean="0"/>
            <a:t> </a:t>
          </a:r>
          <a:r>
            <a:rPr lang="ru-RU" sz="1800" b="1" i="1" kern="1200" baseline="0" dirty="0" err="1" smtClean="0"/>
            <a:t>творчої</a:t>
          </a:r>
          <a:r>
            <a:rPr lang="ru-RU" sz="1800" b="1" i="1" kern="1200" baseline="0" dirty="0" smtClean="0"/>
            <a:t> </a:t>
          </a:r>
          <a:r>
            <a:rPr lang="ru-RU" sz="1800" b="1" i="1" kern="1200" baseline="0" dirty="0" err="1" smtClean="0"/>
            <a:t>активності</a:t>
          </a:r>
          <a:r>
            <a:rPr lang="ru-RU" sz="1800" b="1" i="1" kern="1200" baseline="0" dirty="0" smtClean="0"/>
            <a:t> </a:t>
          </a:r>
          <a:r>
            <a:rPr lang="ru-RU" sz="1800" b="1" i="1" kern="1200" baseline="0" dirty="0" err="1" smtClean="0"/>
            <a:t>обдарованих</a:t>
          </a:r>
          <a:r>
            <a:rPr lang="ru-RU" sz="1800" b="1" i="1" kern="1200" baseline="0" dirty="0" smtClean="0"/>
            <a:t> </a:t>
          </a:r>
          <a:r>
            <a:rPr lang="ru-RU" sz="1800" b="1" i="1" kern="1200" baseline="0" dirty="0" err="1" smtClean="0"/>
            <a:t>дітей</a:t>
          </a:r>
          <a:r>
            <a:rPr lang="ru-RU" sz="1800" b="1" i="1" kern="1200" baseline="0" dirty="0" smtClean="0"/>
            <a:t> у </a:t>
          </a:r>
          <a:r>
            <a:rPr lang="ru-RU" sz="1800" b="1" i="1" kern="1200" baseline="0" dirty="0" err="1" smtClean="0"/>
            <a:t>процесі</a:t>
          </a:r>
          <a:r>
            <a:rPr lang="ru-RU" sz="1800" b="1" i="1" kern="1200" baseline="0" dirty="0" smtClean="0"/>
            <a:t> </a:t>
          </a:r>
          <a:r>
            <a:rPr lang="ru-RU" sz="1800" b="1" i="1" kern="1200" baseline="0" dirty="0" err="1" smtClean="0"/>
            <a:t>впровадження</a:t>
          </a:r>
          <a:r>
            <a:rPr lang="ru-RU" sz="1800" b="1" i="1" kern="1200" baseline="0" dirty="0" smtClean="0"/>
            <a:t> </a:t>
          </a:r>
          <a:r>
            <a:rPr lang="ru-RU" sz="1800" b="1" i="1" kern="1200" baseline="0" dirty="0" err="1" smtClean="0"/>
            <a:t>компетентнісно</a:t>
          </a:r>
          <a:r>
            <a:rPr lang="ru-RU" sz="1800" b="1" i="1" kern="1200" baseline="0" dirty="0" smtClean="0"/>
            <a:t> </a:t>
          </a:r>
          <a:r>
            <a:rPr lang="ru-RU" sz="1800" b="1" i="1" kern="1200" baseline="0" dirty="0" err="1" smtClean="0"/>
            <a:t>зорієнтованого</a:t>
          </a:r>
          <a:r>
            <a:rPr lang="ru-RU" sz="1800" b="1" i="1" kern="1200" baseline="0" dirty="0" smtClean="0"/>
            <a:t> </a:t>
          </a:r>
          <a:r>
            <a:rPr lang="ru-RU" sz="1800" b="1" i="1" kern="1200" baseline="0" dirty="0" err="1" smtClean="0"/>
            <a:t>навчання</a:t>
          </a:r>
          <a:r>
            <a:rPr lang="ru-RU" sz="1800" b="1" i="1" kern="1200" baseline="0" dirty="0" smtClean="0"/>
            <a:t>   </a:t>
          </a:r>
          <a:r>
            <a:rPr lang="ru-RU" sz="700" b="1" kern="1200" baseline="0" dirty="0" smtClean="0"/>
            <a:t/>
          </a:r>
          <a:br>
            <a:rPr lang="ru-RU" sz="700" b="1" kern="1200" baseline="0" dirty="0" smtClean="0"/>
          </a:br>
          <a:r>
            <a:rPr lang="uk-UA" sz="700" b="1" kern="1200" baseline="0" dirty="0" smtClean="0"/>
            <a:t> </a:t>
          </a:r>
          <a:r>
            <a:rPr lang="ru-RU" sz="700" b="1" kern="1200" baseline="0" dirty="0" smtClean="0"/>
            <a:t/>
          </a:r>
          <a:br>
            <a:rPr lang="ru-RU" sz="700" b="1" kern="1200" baseline="0" dirty="0" smtClean="0"/>
          </a:br>
          <a:r>
            <a:rPr lang="ru-RU" sz="700" b="1" kern="1200" baseline="0" dirty="0" smtClean="0"/>
            <a:t/>
          </a:r>
          <a:br>
            <a:rPr lang="ru-RU" sz="700" b="1" kern="1200" baseline="0" dirty="0" smtClean="0"/>
          </a:br>
          <a:r>
            <a:rPr lang="ru-RU" sz="700" b="1" kern="1200" baseline="0" dirty="0" smtClean="0"/>
            <a:t/>
          </a:r>
          <a:br>
            <a:rPr lang="ru-RU" sz="700" b="1" kern="1200" baseline="0" dirty="0" smtClean="0"/>
          </a:br>
          <a:r>
            <a:rPr lang="ru-RU" sz="700" b="1" kern="1200" baseline="0" dirty="0" smtClean="0"/>
            <a:t/>
          </a:r>
          <a:br>
            <a:rPr lang="ru-RU" sz="700" b="1" kern="1200" baseline="0" dirty="0" smtClean="0"/>
          </a:br>
          <a:endParaRPr lang="ru-RU" sz="700" b="1" kern="1200" baseline="0" dirty="0"/>
        </a:p>
      </dsp:txBody>
      <dsp:txXfrm>
        <a:off x="0" y="727"/>
        <a:ext cx="8229600" cy="149874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0A5156-B16A-4D9C-9466-96B9EF12C5F2}">
      <dsp:nvSpPr>
        <dsp:cNvPr id="0" name=""/>
        <dsp:cNvSpPr/>
      </dsp:nvSpPr>
      <dsp:spPr>
        <a:xfrm rot="10800000">
          <a:off x="0" y="10459"/>
          <a:ext cx="8469301" cy="105632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47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високої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професійної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компетентності</a:t>
          </a:r>
          <a:r>
            <a:rPr lang="ru-RU" sz="2400" kern="1200" dirty="0" smtClean="0"/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педагогів</a:t>
          </a:r>
          <a:r>
            <a:rPr lang="ru-RU" sz="2400" kern="1200" dirty="0" smtClean="0"/>
            <a:t>;</a:t>
          </a:r>
          <a:endParaRPr lang="ru-RU" sz="2400" kern="1200" dirty="0"/>
        </a:p>
      </dsp:txBody>
      <dsp:txXfrm rot="10800000">
        <a:off x="0" y="10459"/>
        <a:ext cx="8469301" cy="1056326"/>
      </dsp:txXfrm>
    </dsp:sp>
    <dsp:sp modelId="{D7F768B6-92C2-4A07-AC2A-9FA4F0D7B403}">
      <dsp:nvSpPr>
        <dsp:cNvPr id="0" name=""/>
        <dsp:cNvSpPr/>
      </dsp:nvSpPr>
      <dsp:spPr>
        <a:xfrm>
          <a:off x="0" y="142878"/>
          <a:ext cx="726736" cy="726736"/>
        </a:xfrm>
        <a:prstGeom prst="ellipse">
          <a:avLst/>
        </a:prstGeom>
        <a:solidFill>
          <a:schemeClr val="accent2"/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98B4B-66CF-49FD-B7DB-76EA048AFCB8}">
      <dsp:nvSpPr>
        <dsp:cNvPr id="0" name=""/>
        <dsp:cNvSpPr/>
      </dsp:nvSpPr>
      <dsp:spPr>
        <a:xfrm rot="10800000">
          <a:off x="44457" y="1273708"/>
          <a:ext cx="8455040" cy="98974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47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толерантної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комунікації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суб'єктів</a:t>
          </a:r>
          <a:r>
            <a:rPr lang="ru-RU" sz="2400" kern="1200" dirty="0" smtClean="0"/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освітнього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процесу</a:t>
          </a:r>
          <a:r>
            <a:rPr lang="ru-RU" sz="2400" kern="1200" dirty="0" smtClean="0"/>
            <a:t>;</a:t>
          </a:r>
          <a:endParaRPr lang="ru-RU" sz="2400" kern="1200" dirty="0"/>
        </a:p>
      </dsp:txBody>
      <dsp:txXfrm rot="10800000">
        <a:off x="44457" y="1273708"/>
        <a:ext cx="8455040" cy="989742"/>
      </dsp:txXfrm>
    </dsp:sp>
    <dsp:sp modelId="{561135BD-3F14-46F7-85D9-C032BD987E0C}">
      <dsp:nvSpPr>
        <dsp:cNvPr id="0" name=""/>
        <dsp:cNvSpPr/>
      </dsp:nvSpPr>
      <dsp:spPr>
        <a:xfrm>
          <a:off x="42834" y="1428757"/>
          <a:ext cx="726736" cy="726736"/>
        </a:xfrm>
        <a:prstGeom prst="ellipse">
          <a:avLst/>
        </a:prstGeom>
        <a:solidFill>
          <a:schemeClr val="accent2"/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F40925-E614-4741-A607-B40204BBE8F6}">
      <dsp:nvSpPr>
        <dsp:cNvPr id="0" name=""/>
        <dsp:cNvSpPr/>
      </dsp:nvSpPr>
      <dsp:spPr>
        <a:xfrm rot="10800000">
          <a:off x="44457" y="2480387"/>
          <a:ext cx="8455040" cy="95239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47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сприятливого</a:t>
          </a:r>
          <a:r>
            <a:rPr lang="ru-RU" sz="2000" kern="1200" dirty="0" smtClean="0"/>
            <a:t> для </a:t>
          </a:r>
          <a:r>
            <a:rPr lang="ru-RU" sz="2000" kern="1200" dirty="0" err="1" smtClean="0"/>
            <a:t>саморозвитку</a:t>
          </a:r>
          <a:r>
            <a:rPr lang="ru-RU" sz="2000" kern="1200" dirty="0" smtClean="0"/>
            <a:t> та </a:t>
          </a:r>
          <a:r>
            <a:rPr lang="ru-RU" sz="2000" kern="1200" dirty="0" err="1" smtClean="0"/>
            <a:t>самовдосконалення</a:t>
          </a:r>
          <a:r>
            <a:rPr lang="ru-RU" sz="2000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психологічного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мікроклімату</a:t>
          </a:r>
          <a:r>
            <a:rPr lang="ru-RU" sz="2000" kern="1200" dirty="0" smtClean="0"/>
            <a:t>;</a:t>
          </a:r>
          <a:endParaRPr lang="ru-RU" sz="2000" kern="1200" dirty="0"/>
        </a:p>
      </dsp:txBody>
      <dsp:txXfrm rot="10800000">
        <a:off x="44457" y="2480387"/>
        <a:ext cx="8455040" cy="952395"/>
      </dsp:txXfrm>
    </dsp:sp>
    <dsp:sp modelId="{BD43B505-7621-46FD-83FB-6A8038E80683}">
      <dsp:nvSpPr>
        <dsp:cNvPr id="0" name=""/>
        <dsp:cNvSpPr/>
      </dsp:nvSpPr>
      <dsp:spPr>
        <a:xfrm>
          <a:off x="42834" y="2571771"/>
          <a:ext cx="726736" cy="726736"/>
        </a:xfrm>
        <a:prstGeom prst="ellipse">
          <a:avLst/>
        </a:prstGeom>
        <a:solidFill>
          <a:schemeClr val="accent2"/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0B662-5A27-4707-A983-8A1F3C404CCA}">
      <dsp:nvSpPr>
        <dsp:cNvPr id="0" name=""/>
        <dsp:cNvSpPr/>
      </dsp:nvSpPr>
      <dsp:spPr>
        <a:xfrm rot="10800000">
          <a:off x="44457" y="3649719"/>
          <a:ext cx="8455040" cy="83544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47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пріоритетів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морально-етичного</a:t>
          </a:r>
          <a:r>
            <a:rPr lang="ru-RU" sz="2400" kern="1200" dirty="0" smtClean="0"/>
            <a:t> та духовного </a:t>
          </a:r>
          <a:r>
            <a:rPr lang="ru-RU" sz="2400" kern="1200" dirty="0" err="1" smtClean="0"/>
            <a:t>виховання</a:t>
          </a:r>
          <a:r>
            <a:rPr lang="ru-RU" sz="2400" kern="1200" dirty="0" smtClean="0"/>
            <a:t>;</a:t>
          </a:r>
          <a:endParaRPr lang="ru-RU" sz="2400" kern="1200" dirty="0"/>
        </a:p>
      </dsp:txBody>
      <dsp:txXfrm rot="10800000">
        <a:off x="44457" y="3649719"/>
        <a:ext cx="8455040" cy="835449"/>
      </dsp:txXfrm>
    </dsp:sp>
    <dsp:sp modelId="{D15E149C-AD9D-4554-8A59-FC8C19505B94}">
      <dsp:nvSpPr>
        <dsp:cNvPr id="0" name=""/>
        <dsp:cNvSpPr/>
      </dsp:nvSpPr>
      <dsp:spPr>
        <a:xfrm>
          <a:off x="42834" y="3714773"/>
          <a:ext cx="726736" cy="726736"/>
        </a:xfrm>
        <a:prstGeom prst="ellipse">
          <a:avLst/>
        </a:prstGeom>
        <a:solidFill>
          <a:schemeClr val="accent2"/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0927C-9CDE-4B25-B7FB-951EA8BE61BC}">
      <dsp:nvSpPr>
        <dsp:cNvPr id="0" name=""/>
        <dsp:cNvSpPr/>
      </dsp:nvSpPr>
      <dsp:spPr>
        <a:xfrm rot="10800000">
          <a:off x="234227" y="4702551"/>
          <a:ext cx="8265270" cy="72673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47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соціально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свідомої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активності</a:t>
          </a:r>
          <a:r>
            <a:rPr lang="ru-RU" sz="2800" kern="1200" dirty="0" smtClean="0"/>
            <a:t>;</a:t>
          </a:r>
          <a:endParaRPr lang="ru-RU" sz="2800" kern="1200" dirty="0"/>
        </a:p>
      </dsp:txBody>
      <dsp:txXfrm rot="10800000">
        <a:off x="234227" y="4702551"/>
        <a:ext cx="8265270" cy="726736"/>
      </dsp:txXfrm>
    </dsp:sp>
    <dsp:sp modelId="{D8760C83-3EE1-40E6-85FB-356B557792BC}">
      <dsp:nvSpPr>
        <dsp:cNvPr id="0" name=""/>
        <dsp:cNvSpPr/>
      </dsp:nvSpPr>
      <dsp:spPr>
        <a:xfrm>
          <a:off x="114272" y="4702551"/>
          <a:ext cx="726736" cy="726736"/>
        </a:xfrm>
        <a:prstGeom prst="ellipse">
          <a:avLst/>
        </a:prstGeom>
        <a:solidFill>
          <a:schemeClr val="accent2"/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90673E-1400-4D6B-8D38-8A86E5FFE224}">
      <dsp:nvSpPr>
        <dsp:cNvPr id="0" name=""/>
        <dsp:cNvSpPr/>
      </dsp:nvSpPr>
      <dsp:spPr>
        <a:xfrm>
          <a:off x="0" y="80070"/>
          <a:ext cx="8229600" cy="9114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Створення умов для розвитку й реалізації творчого потенціалу учасників навчально-виховного процесу </a:t>
          </a:r>
          <a:r>
            <a:rPr lang="ru-RU" sz="1900" b="1" kern="1200" dirty="0" err="1" smtClean="0"/>
            <a:t>базуєтьс</a:t>
          </a:r>
          <a:r>
            <a:rPr lang="uk-UA" sz="1900" b="1" kern="1200" dirty="0" smtClean="0"/>
            <a:t>я </a:t>
          </a:r>
          <a:r>
            <a:rPr lang="ru-RU" sz="1900" b="1" kern="1200" dirty="0" smtClean="0"/>
            <a:t>на засадах</a:t>
          </a:r>
          <a:endParaRPr lang="ru-RU" sz="1900" b="1" kern="1200" dirty="0"/>
        </a:p>
      </dsp:txBody>
      <dsp:txXfrm>
        <a:off x="0" y="80070"/>
        <a:ext cx="8229600" cy="91143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C27140-9D93-4333-BAA0-4173C4D2456D}">
      <dsp:nvSpPr>
        <dsp:cNvPr id="0" name=""/>
        <dsp:cNvSpPr/>
      </dsp:nvSpPr>
      <dsp:spPr>
        <a:xfrm rot="5400000">
          <a:off x="-171006" y="546906"/>
          <a:ext cx="1140040" cy="798028"/>
        </a:xfrm>
        <a:prstGeom prst="chevron">
          <a:avLst/>
        </a:prstGeom>
        <a:solidFill>
          <a:srgbClr val="66FFCC"/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dirty="0" smtClean="0">
              <a:latin typeface="Times New Roman" pitchFamily="18" charset="0"/>
              <a:cs typeface="Times New Roman" pitchFamily="18" charset="0"/>
            </a:rPr>
            <a:t>Мета</a:t>
          </a:r>
          <a:endParaRPr lang="ru-RU" sz="2400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71006" y="546906"/>
        <a:ext cx="1140040" cy="798028"/>
      </dsp:txXfrm>
    </dsp:sp>
    <dsp:sp modelId="{1687D64F-FF8E-4C9A-97E3-9C31C2E9AF32}">
      <dsp:nvSpPr>
        <dsp:cNvPr id="0" name=""/>
        <dsp:cNvSpPr/>
      </dsp:nvSpPr>
      <dsp:spPr>
        <a:xfrm rot="5400000">
          <a:off x="3543125" y="-2399100"/>
          <a:ext cx="1386267" cy="68764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створення умов для формування та розвитку обдарованої особистості, реалізації її потенціалу</a:t>
          </a:r>
          <a:r>
            <a:rPr lang="uk-UA" sz="2400" kern="1200" dirty="0" smtClean="0"/>
            <a:t>.</a:t>
          </a:r>
          <a:endParaRPr lang="ru-RU" sz="2400" kern="1200" dirty="0"/>
        </a:p>
      </dsp:txBody>
      <dsp:txXfrm rot="5400000">
        <a:off x="3543125" y="-2399100"/>
        <a:ext cx="1386267" cy="6876461"/>
      </dsp:txXfrm>
    </dsp:sp>
    <dsp:sp modelId="{08BD47E1-5A23-4224-B6BC-3F38868CC699}">
      <dsp:nvSpPr>
        <dsp:cNvPr id="0" name=""/>
        <dsp:cNvSpPr/>
      </dsp:nvSpPr>
      <dsp:spPr>
        <a:xfrm rot="5400000">
          <a:off x="-1589746" y="3695624"/>
          <a:ext cx="3977521" cy="798028"/>
        </a:xfrm>
        <a:prstGeom prst="chevron">
          <a:avLst/>
        </a:prstGeom>
        <a:solidFill>
          <a:srgbClr val="66FFCC"/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i="1" kern="1200" dirty="0" smtClean="0">
              <a:latin typeface="Times New Roman" pitchFamily="18" charset="0"/>
              <a:cs typeface="Times New Roman" pitchFamily="18" charset="0"/>
            </a:rPr>
            <a:t>Завдання</a:t>
          </a:r>
          <a:r>
            <a:rPr lang="uk-UA" sz="1600" kern="1200" dirty="0" smtClean="0"/>
            <a:t>:</a:t>
          </a:r>
          <a:endParaRPr lang="ru-RU" sz="1600" kern="1200" dirty="0"/>
        </a:p>
      </dsp:txBody>
      <dsp:txXfrm rot="5400000">
        <a:off x="-1589746" y="3695624"/>
        <a:ext cx="3977521" cy="798028"/>
      </dsp:txXfrm>
    </dsp:sp>
    <dsp:sp modelId="{543FB7E9-2370-4073-BF41-1AE8649C2BE0}">
      <dsp:nvSpPr>
        <dsp:cNvPr id="0" name=""/>
        <dsp:cNvSpPr/>
      </dsp:nvSpPr>
      <dsp:spPr>
        <a:xfrm rot="5400000">
          <a:off x="2453813" y="57886"/>
          <a:ext cx="4362918" cy="76744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виявлення та сприяння розвитку інтелектуально обдарованих школярів;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формування готовності до свідомого вибору майбутньої професії, стимулювання школярів до навчання у вищих навчальних закладах;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сприяння самовираженню учнів у різних видах діяльності, задоволенню їх потреб, інтересів та стимулювання творчого самовдосконалення;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формування покоління майбутніх науковців та практиків, творчих, ініціативних, підприємливих,  для різних галузей суспільного життя;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підвищення інтересу до поглибленого вивчення базових дисциплін, виявлення рівня сформованості вмінь дослідницької роботи через гуртки, факультативи, олімпіади, МАН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виховання компетентної особистості, здатної здійснювати самостійний вибір та приймати відповідальні рішення;</a:t>
          </a:r>
          <a:endParaRPr lang="ru-RU" sz="1600" kern="1200" dirty="0"/>
        </a:p>
      </dsp:txBody>
      <dsp:txXfrm rot="5400000">
        <a:off x="2453813" y="57886"/>
        <a:ext cx="4362918" cy="767448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2D7F27-E2B1-49F6-B07E-5A03373D2A01}">
      <dsp:nvSpPr>
        <dsp:cNvPr id="0" name=""/>
        <dsp:cNvSpPr/>
      </dsp:nvSpPr>
      <dsp:spPr>
        <a:xfrm>
          <a:off x="0" y="30375"/>
          <a:ext cx="8229600" cy="2475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chemeClr val="tx1"/>
              </a:solidFill>
            </a:rPr>
            <a:t>1. Зорієнтованість на позитивні дії (цілеспрямованість розвитку на соціальні очікування учнів, формування позитивного іміджу компетентної особистості, потреби вчитися впродовж усього життя);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0" y="30375"/>
        <a:ext cx="8229600" cy="2475720"/>
      </dsp:txXfrm>
    </dsp:sp>
    <dsp:sp modelId="{7C5E4495-EE73-4E84-A8FC-DCC60E667665}">
      <dsp:nvSpPr>
        <dsp:cNvPr id="0" name=""/>
        <dsp:cNvSpPr/>
      </dsp:nvSpPr>
      <dsp:spPr>
        <a:xfrm>
          <a:off x="0" y="2572335"/>
          <a:ext cx="8229600" cy="2475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chemeClr val="tx1"/>
              </a:solidFill>
            </a:rPr>
            <a:t>2. Демократичність (передбачення суб’єктно-суб’єктних відносин між учасниками навчально-виховного процесу);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0" y="2572335"/>
        <a:ext cx="8229600" cy="247572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2D7F27-E2B1-49F6-B07E-5A03373D2A01}">
      <dsp:nvSpPr>
        <dsp:cNvPr id="0" name=""/>
        <dsp:cNvSpPr/>
      </dsp:nvSpPr>
      <dsp:spPr>
        <a:xfrm>
          <a:off x="0" y="150816"/>
          <a:ext cx="8229600" cy="25297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chemeClr val="tx1"/>
              </a:solidFill>
            </a:rPr>
            <a:t>3.Гуманізму, що означає пріоритетність прав, свободи, творчий розвиток особистості, співвідношення освітніх вимог з можливостями та здібностями школярів;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chemeClr val="tx1"/>
              </a:solidFill>
            </a:rPr>
            <a:t>4.Міждисциплінарність, що передбачає розвиток особистості в умовах узгодження змісту всіх видів роботи, спрямованої на розвиток творчо обдарованої дитини;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0" y="150816"/>
        <a:ext cx="8229600" cy="2529714"/>
      </dsp:txXfrm>
    </dsp:sp>
    <dsp:sp modelId="{7C5E4495-EE73-4E84-A8FC-DCC60E667665}">
      <dsp:nvSpPr>
        <dsp:cNvPr id="0" name=""/>
        <dsp:cNvSpPr/>
      </dsp:nvSpPr>
      <dsp:spPr>
        <a:xfrm>
          <a:off x="0" y="2729491"/>
          <a:ext cx="8229600" cy="2267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</a:rPr>
            <a:t>5. Зв’язок з практичною діяльністю, що передбачає формування вмінь самостійно аналізувати, приймати відповідальні рішення і діяти відповідно до вимог сьогодення.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2729491"/>
        <a:ext cx="8229600" cy="2267460"/>
      </dsp:txXfrm>
    </dsp:sp>
    <dsp:sp modelId="{B7168F9F-C600-46E3-A276-E325DAA9A17E}">
      <dsp:nvSpPr>
        <dsp:cNvPr id="0" name=""/>
        <dsp:cNvSpPr/>
      </dsp:nvSpPr>
      <dsp:spPr>
        <a:xfrm>
          <a:off x="0" y="4996951"/>
          <a:ext cx="822960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300" kern="1200" dirty="0"/>
        </a:p>
      </dsp:txBody>
      <dsp:txXfrm>
        <a:off x="0" y="4996951"/>
        <a:ext cx="8229600" cy="28152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658ECD-24D7-44FE-BDC3-A113557C441A}">
      <dsp:nvSpPr>
        <dsp:cNvPr id="0" name=""/>
        <dsp:cNvSpPr/>
      </dsp:nvSpPr>
      <dsp:spPr>
        <a:xfrm>
          <a:off x="1114262" y="99073"/>
          <a:ext cx="6060225" cy="4998073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виявлення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підтримка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обдарованої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дитини</a:t>
          </a: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4213634" y="1023717"/>
        <a:ext cx="2236511" cy="1487521"/>
      </dsp:txXfrm>
    </dsp:sp>
    <dsp:sp modelId="{225A6097-1D64-4DD5-A8A6-4D90DDEF283C}">
      <dsp:nvSpPr>
        <dsp:cNvPr id="0" name=""/>
        <dsp:cNvSpPr/>
      </dsp:nvSpPr>
      <dsp:spPr>
        <a:xfrm>
          <a:off x="1603206" y="545857"/>
          <a:ext cx="5563471" cy="4454798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5865114"/>
                <a:satOff val="-13363"/>
                <a:lumOff val="5360"/>
                <a:alphaOff val="0"/>
                <a:shade val="15000"/>
                <a:satMod val="180000"/>
              </a:schemeClr>
            </a:gs>
            <a:gs pos="50000">
              <a:schemeClr val="accent3">
                <a:hueOff val="5865114"/>
                <a:satOff val="-13363"/>
                <a:lumOff val="5360"/>
                <a:alphaOff val="0"/>
                <a:shade val="45000"/>
                <a:satMod val="170000"/>
              </a:schemeClr>
            </a:gs>
            <a:gs pos="70000">
              <a:schemeClr val="accent3">
                <a:hueOff val="5865114"/>
                <a:satOff val="-13363"/>
                <a:lumOff val="536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5865114"/>
                <a:satOff val="-13363"/>
                <a:lumOff val="536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chemeClr val="tx1"/>
              </a:solidFill>
            </a:rPr>
            <a:t>узагальнення</a:t>
          </a:r>
          <a:r>
            <a:rPr lang="ru-RU" sz="1600" kern="1200" dirty="0" smtClean="0">
              <a:solidFill>
                <a:schemeClr val="tx1"/>
              </a:solidFill>
            </a:rPr>
            <a:t>, </a:t>
          </a:r>
          <a:r>
            <a:rPr lang="ru-RU" sz="1600" kern="1200" dirty="0" err="1" smtClean="0">
              <a:solidFill>
                <a:schemeClr val="tx1"/>
              </a:solidFill>
            </a:rPr>
            <a:t>поширення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кращого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досвіду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педагогічних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працівників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484289" y="2852807"/>
        <a:ext cx="2053185" cy="1325832"/>
      </dsp:txXfrm>
    </dsp:sp>
    <dsp:sp modelId="{CDCD024B-11FF-47AB-A140-72F76517F867}">
      <dsp:nvSpPr>
        <dsp:cNvPr id="0" name=""/>
        <dsp:cNvSpPr/>
      </dsp:nvSpPr>
      <dsp:spPr>
        <a:xfrm>
          <a:off x="1072547" y="594350"/>
          <a:ext cx="5809307" cy="433485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3">
                <a:hueOff val="11730227"/>
                <a:satOff val="-26725"/>
                <a:lumOff val="10720"/>
                <a:alphaOff val="0"/>
                <a:shade val="15000"/>
                <a:satMod val="180000"/>
              </a:schemeClr>
            </a:gs>
            <a:gs pos="50000">
              <a:schemeClr val="accent3">
                <a:hueOff val="11730227"/>
                <a:satOff val="-26725"/>
                <a:lumOff val="10720"/>
                <a:alphaOff val="0"/>
                <a:shade val="45000"/>
                <a:satMod val="170000"/>
              </a:schemeClr>
            </a:gs>
            <a:gs pos="70000">
              <a:schemeClr val="accent3">
                <a:hueOff val="11730227"/>
                <a:satOff val="-26725"/>
                <a:lumOff val="1072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11730227"/>
                <a:satOff val="-26725"/>
                <a:lumOff val="1072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становлення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світоглядних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орієнтацій</a:t>
          </a:r>
          <a:endParaRPr lang="ru-RU" sz="2000" kern="1200" dirty="0"/>
        </a:p>
      </dsp:txBody>
      <dsp:txXfrm>
        <a:off x="1729552" y="2839188"/>
        <a:ext cx="2143911" cy="1290136"/>
      </dsp:txXfrm>
    </dsp:sp>
    <dsp:sp modelId="{B2881FF2-949E-4461-8D2A-20F2AD16485B}">
      <dsp:nvSpPr>
        <dsp:cNvPr id="0" name=""/>
        <dsp:cNvSpPr/>
      </dsp:nvSpPr>
      <dsp:spPr>
        <a:xfrm>
          <a:off x="1123120" y="154368"/>
          <a:ext cx="5666457" cy="4666291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3">
                <a:hueOff val="17595341"/>
                <a:satOff val="-40088"/>
                <a:lumOff val="16080"/>
                <a:alphaOff val="0"/>
                <a:shade val="15000"/>
                <a:satMod val="180000"/>
              </a:schemeClr>
            </a:gs>
            <a:gs pos="50000">
              <a:schemeClr val="accent3">
                <a:hueOff val="17595341"/>
                <a:satOff val="-40088"/>
                <a:lumOff val="16080"/>
                <a:alphaOff val="0"/>
                <a:shade val="45000"/>
                <a:satMod val="170000"/>
              </a:schemeClr>
            </a:gs>
            <a:gs pos="70000">
              <a:schemeClr val="accent3">
                <a:hueOff val="17595341"/>
                <a:satOff val="-40088"/>
                <a:lumOff val="1608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17595341"/>
                <a:satOff val="-40088"/>
                <a:lumOff val="1608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</a:t>
          </a:r>
          <a:r>
            <a:rPr lang="ru-RU" sz="1800" kern="1200" dirty="0" err="1" smtClean="0"/>
            <a:t>сприяння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виробленню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власної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філософії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життєдіяльності</a:t>
          </a:r>
          <a:endParaRPr lang="ru-RU" sz="1800" kern="1200" dirty="0"/>
        </a:p>
      </dsp:txBody>
      <dsp:txXfrm>
        <a:off x="1763969" y="1015410"/>
        <a:ext cx="2091192" cy="1388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15.08.2011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15.08.2011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28596" y="1000108"/>
          <a:ext cx="8229600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286388"/>
            <a:ext cx="7772400" cy="174621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42984"/>
          <a:ext cx="8229600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857224" y="274638"/>
          <a:ext cx="7829576" cy="725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42910" y="214290"/>
            <a:ext cx="7772400" cy="11997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5400" b="1" i="1" dirty="0" smtClean="0">
                <a:latin typeface="Times New Roman" pitchFamily="18" charset="0"/>
                <a:cs typeface="Times New Roman" pitchFamily="18" charset="0"/>
              </a:rPr>
              <a:t>Освітні проекти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42910" y="214290"/>
            <a:ext cx="7772400" cy="11997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5400" b="1" i="1" dirty="0" smtClean="0">
                <a:latin typeface="Times New Roman" pitchFamily="18" charset="0"/>
                <a:cs typeface="Times New Roman" pitchFamily="18" charset="0"/>
              </a:rPr>
              <a:t>Освітні проекти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428596" y="1500174"/>
          <a:ext cx="822960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00108"/>
          <a:ext cx="854395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457200" y="0"/>
          <a:ext cx="8229600" cy="1000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81328"/>
          <a:ext cx="8229600" cy="4948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0"/>
          <a:ext cx="8543956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500042"/>
          <a:ext cx="822960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714488"/>
          <a:ext cx="914400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457200" y="142852"/>
          <a:ext cx="8229600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54395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500034" y="142852"/>
          <a:ext cx="8229600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0"/>
          <a:ext cx="8472518" cy="6429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28670"/>
          <a:ext cx="8229600" cy="5078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dirty="0" smtClean="0"/>
              <a:t>Основні принципи та функції сприяння розвитку творчих здібностей обдарованих школярів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71546"/>
          <a:ext cx="822960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dirty="0" smtClean="0"/>
              <a:t>Основні принципи та функції сприяння розвитку творчих здібностей обдарованих школярів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285875"/>
          <a:ext cx="8229600" cy="5214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01122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2700" dirty="0" smtClean="0"/>
              <a:t>Зміст роботи з напрямку забезпечення розвитку творчих здібностей обдарованих школярів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857232"/>
          <a:ext cx="8543956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428596" y="0"/>
          <a:ext cx="8572560" cy="868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858</TotalTime>
  <Words>905</Words>
  <Application>Microsoft Office PowerPoint</Application>
  <PresentationFormat>Экран (4:3)</PresentationFormat>
  <Paragraphs>108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Слайд 1</vt:lpstr>
      <vt:lpstr>Слайд 2</vt:lpstr>
      <vt:lpstr>Слайд 3</vt:lpstr>
      <vt:lpstr>Слайд 4</vt:lpstr>
      <vt:lpstr> Основні принципи та функції сприяння розвитку творчих здібностей обдарованих школярів </vt:lpstr>
      <vt:lpstr> Основні принципи та функції сприяння розвитку творчих здібностей обдарованих школярів </vt:lpstr>
      <vt:lpstr>  Зміст роботи з напрямку забезпечення розвитку творчих здібностей обдарованих школярів </vt:lpstr>
      <vt:lpstr>Слайд 8</vt:lpstr>
      <vt:lpstr>Слайд 9</vt:lpstr>
      <vt:lpstr>Слайд 10</vt:lpstr>
      <vt:lpstr> </vt:lpstr>
      <vt:lpstr> </vt:lpstr>
      <vt:lpstr>Слайд 13</vt:lpstr>
      <vt:lpstr>Слайд 14</vt:lpstr>
      <vt:lpstr>Слайд 15</vt:lpstr>
      <vt:lpstr>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Створення умов для розвитку й реалізації творчого потенціалу учасників навчально-виховного процесу</dc:title>
  <dc:creator>CQ71</dc:creator>
  <cp:lastModifiedBy>CQ71</cp:lastModifiedBy>
  <cp:revision>91</cp:revision>
  <dcterms:modified xsi:type="dcterms:W3CDTF">2011-08-15T09:09:43Z</dcterms:modified>
</cp:coreProperties>
</file>