
<file path=[Content_Types].xml><?xml version="1.0" encoding="utf-8"?>
<Types xmlns="http://schemas.openxmlformats.org/package/2006/content-types">
  <Override PartName="/ppt/diagrams/colors22.xml" ContentType="application/vnd.openxmlformats-officedocument.drawingml.diagramColors+xml"/>
  <Override PartName="/ppt/diagrams/data35.xml" ContentType="application/vnd.openxmlformats-officedocument.drawingml.diagramData+xml"/>
  <Override PartName="/ppt/diagrams/colors11.xml" ContentType="application/vnd.openxmlformats-officedocument.drawingml.diagramColors+xml"/>
  <Override PartName="/ppt/diagrams/data24.xml" ContentType="application/vnd.openxmlformats-officedocument.drawingml.diagramData+xml"/>
  <Override PartName="/ppt/diagrams/quickStyle39.xml" ContentType="application/vnd.openxmlformats-officedocument.drawingml.diagramStyl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Override PartName="/ppt/diagrams/data13.xml" ContentType="application/vnd.openxmlformats-officedocument.drawingml.diagramData+xml"/>
  <Override PartName="/ppt/diagrams/quickStyle28.xml" ContentType="application/vnd.openxmlformats-officedocument.drawingml.diagramStyle+xml"/>
  <Override PartName="/ppt/diagrams/drawing29.xml" ContentType="application/vnd.ms-office.drawingml.diagramDrawing+xml"/>
  <Default Extension="xml" ContentType="application/xml"/>
  <Override PartName="/ppt/slides/slide14.xml" ContentType="application/vnd.openxmlformats-officedocument.presentationml.slide+xml"/>
  <Override PartName="/ppt/diagrams/quickStyle17.xml" ContentType="application/vnd.openxmlformats-officedocument.drawingml.diagramStyle+xml"/>
  <Override PartName="/ppt/diagrams/drawing18.xml" ContentType="application/vnd.ms-office.drawingml.diagramDrawing+xml"/>
  <Override PartName="/ppt/diagrams/layout39.xml" ContentType="application/vnd.openxmlformats-officedocument.drawingml.diagramLayout+xml"/>
  <Override PartName="/ppt/tableStyles.xml" ContentType="application/vnd.openxmlformats-officedocument.presentationml.tableStyles+xml"/>
  <Override PartName="/ppt/diagrams/layout17.xml" ContentType="application/vnd.openxmlformats-officedocument.drawingml.diagramLayout+xml"/>
  <Override PartName="/ppt/diagrams/layout28.xml" ContentType="application/vnd.openxmlformats-officedocument.drawingml.diagramLayout+xml"/>
  <Override PartName="/ppt/diagrams/drawing43.xml" ContentType="application/vnd.ms-office.drawingml.diagramDrawing+xml"/>
  <Override PartName="/ppt/diagrams/quickStyle31.xml" ContentType="application/vnd.openxmlformats-officedocument.drawingml.diagramStyle+xml"/>
  <Override PartName="/ppt/diagrams/drawing32.xml" ContentType="application/vnd.ms-office.drawingml.diagramDrawing+xml"/>
  <Override PartName="/ppt/diagrams/colors38.xml" ContentType="application/vnd.openxmlformats-officedocument.drawingml.diagramColors+xml"/>
  <Override PartName="/ppt/diagrams/quickStyle42.xml" ContentType="application/vnd.openxmlformats-officedocument.drawingml.diagramStyl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quickStyle20.xml" ContentType="application/vnd.openxmlformats-officedocument.drawingml.diagramStyle+xml"/>
  <Override PartName="/ppt/diagrams/drawing21.xml" ContentType="application/vnd.ms-office.drawingml.diagramDrawing+xml"/>
  <Override PartName="/ppt/diagrams/colors27.xml" ContentType="application/vnd.openxmlformats-officedocument.drawingml.diagramColors+xml"/>
  <Override PartName="/ppt/diagrams/data29.xml" ContentType="application/vnd.openxmlformats-officedocument.drawingml.diagramData+xml"/>
  <Override PartName="/ppt/diagrams/layout42.xml" ContentType="application/vnd.openxmlformats-officedocument.drawingml.diagramLayout+xml"/>
  <Override PartName="/ppt/diagrams/colors4.xml" ContentType="application/vnd.openxmlformats-officedocument.drawingml.diagramColors+xml"/>
  <Override PartName="/ppt/diagrams/drawing10.xml" ContentType="application/vnd.ms-office.drawingml.diagramDrawing+xml"/>
  <Override PartName="/ppt/diagrams/colors16.xml" ContentType="application/vnd.openxmlformats-officedocument.drawingml.diagramColors+xml"/>
  <Override PartName="/ppt/diagrams/data18.xml" ContentType="application/vnd.openxmlformats-officedocument.drawingml.diagramData+xml"/>
  <Override PartName="/ppt/diagrams/layout31.xml" ContentType="application/vnd.openxmlformats-officedocument.drawingml.diagram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drawing3.xml" ContentType="application/vnd.ms-office.drawingml.diagramDrawing+xml"/>
  <Override PartName="/ppt/diagrams/layout20.xml" ContentType="application/vnd.openxmlformats-officedocument.drawingml.diagramLayout+xml"/>
  <Override PartName="/ppt/diagrams/colors41.xml" ContentType="application/vnd.openxmlformats-officedocument.drawingml.diagramColors+xml"/>
  <Override PartName="/ppt/diagrams/quickStyle3.xml" ContentType="application/vnd.openxmlformats-officedocument.drawingml.diagramStyle+xml"/>
  <Override PartName="/ppt/diagrams/colors30.xml" ContentType="application/vnd.openxmlformats-officedocument.drawingml.diagramColors+xml"/>
  <Override PartName="/ppt/diagrams/data32.xml" ContentType="application/vnd.openxmlformats-officedocument.drawingml.diagramData+xml"/>
  <Override PartName="/ppt/diagrams/data43.xml" ContentType="application/vnd.openxmlformats-officedocument.drawingml.diagramData+xml"/>
  <Override PartName="/ppt/diagrams/data21.xml" ContentType="application/vnd.openxmlformats-officedocument.drawingml.diagramData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diagrams/layout6.xml" ContentType="application/vnd.openxmlformats-officedocument.drawingml.diagramLayout+xml"/>
  <Override PartName="/ppt/diagrams/data10.xml" ContentType="application/vnd.openxmlformats-officedocument.drawingml.diagramData+xml"/>
  <Override PartName="/ppt/diagrams/quickStyle36.xml" ContentType="application/vnd.openxmlformats-officedocument.drawingml.diagramStyle+xml"/>
  <Override PartName="/ppt/diagrams/drawing37.xml" ContentType="application/vnd.ms-office.drawingml.diagramDrawing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diagrams/quickStyle14.xml" ContentType="application/vnd.openxmlformats-officedocument.drawingml.diagramStyle+xml"/>
  <Override PartName="/ppt/diagrams/drawing15.xml" ContentType="application/vnd.ms-office.drawingml.diagramDrawing+xml"/>
  <Override PartName="/ppt/diagrams/quickStyle25.xml" ContentType="application/vnd.openxmlformats-officedocument.drawingml.diagramStyle+xml"/>
  <Override PartName="/ppt/diagrams/drawing26.xml" ContentType="application/vnd.ms-office.drawingml.diagramDrawing+xml"/>
  <Override PartName="/ppt/diagrams/layout36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drawing8.xml" ContentType="application/vnd.ms-office.drawingml.diagramDrawing+xml"/>
  <Override PartName="/ppt/diagrams/layout25.xml" ContentType="application/vnd.openxmlformats-officedocument.drawingml.diagramLayout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drawing11.xml" ContentType="application/vnd.ms-office.drawingml.diagramDrawing+xml"/>
  <Override PartName="/ppt/diagrams/layout14.xml" ContentType="application/vnd.openxmlformats-officedocument.drawingml.diagramLayout+xml"/>
  <Override PartName="/ppt/diagrams/colors17.xml" ContentType="application/vnd.openxmlformats-officedocument.drawingml.diagramColors+xml"/>
  <Override PartName="/ppt/diagrams/quickStyle21.xml" ContentType="application/vnd.openxmlformats-officedocument.drawingml.diagramStyle+xml"/>
  <Override PartName="/ppt/diagrams/drawing22.xml" ContentType="application/vnd.ms-office.drawingml.diagramDrawing+xml"/>
  <Override PartName="/ppt/diagrams/layout32.xml" ContentType="application/vnd.openxmlformats-officedocument.drawingml.diagramLayout+xml"/>
  <Override PartName="/ppt/diagrams/colors35.xml" ContentType="application/vnd.openxmlformats-officedocument.drawingml.diagramColors+xml"/>
  <Override PartName="/ppt/diagrams/drawing40.xml" ContentType="application/vnd.ms-office.drawingml.diagramDrawing+xml"/>
  <Override PartName="/ppt/diagrams/layout43.xml" ContentType="application/vnd.openxmlformats-officedocument.drawingml.diagramLayout+xml"/>
  <Override PartName="/ppt/diagrams/drawing4.xml" ContentType="application/vnd.ms-office.drawingml.diagramDrawing+xml"/>
  <Override PartName="/ppt/diagrams/data19.xml" ContentType="application/vnd.openxmlformats-officedocument.drawingml.diagramData+xml"/>
  <Override PartName="/ppt/diagrams/layout21.xml" ContentType="application/vnd.openxmlformats-officedocument.drawingml.diagramLayout+xml"/>
  <Override PartName="/ppt/diagrams/colors24.xml" ContentType="application/vnd.openxmlformats-officedocument.drawingml.diagramColors+xml"/>
  <Override PartName="/ppt/diagrams/data37.xml" ContentType="application/vnd.openxmlformats-officedocument.drawingml.diagramData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diagrams/colors13.xml" ContentType="application/vnd.openxmlformats-officedocument.drawingml.diagramColors+xml"/>
  <Override PartName="/ppt/diagrams/data26.xml" ContentType="application/vnd.openxmlformats-officedocument.drawingml.diagramData+xml"/>
  <Override PartName="/ppt/diagrams/colors31.xml" ContentType="application/vnd.openxmlformats-officedocument.drawingml.diagramColors+xml"/>
  <Override PartName="/ppt/diagrams/colors42.xml" ContentType="application/vnd.openxmlformats-officedocument.drawingml.diagramColors+xml"/>
  <Override PartName="/ppt/diagrams/data44.xml" ContentType="application/vnd.openxmlformats-officedocument.drawingml.diagramData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diagrams/data15.xml" ContentType="application/vnd.openxmlformats-officedocument.drawingml.diagramData+xml"/>
  <Override PartName="/ppt/diagrams/colors20.xml" ContentType="application/vnd.openxmlformats-officedocument.drawingml.diagramColors+xml"/>
  <Override PartName="/ppt/diagrams/data33.xml" ContentType="application/vnd.openxmlformats-officedocument.drawingml.diagramData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diagrams/data11.xml" ContentType="application/vnd.openxmlformats-officedocument.drawingml.diagramData+xml"/>
  <Override PartName="/ppt/diagrams/quickStyle19.xml" ContentType="application/vnd.openxmlformats-officedocument.drawingml.diagramStyle+xml"/>
  <Override PartName="/ppt/diagrams/data22.xml" ContentType="application/vnd.openxmlformats-officedocument.drawingml.diagramData+xml"/>
  <Override PartName="/ppt/diagrams/quickStyle37.xml" ContentType="application/vnd.openxmlformats-officedocument.drawingml.diagramStyle+xml"/>
  <Override PartName="/ppt/diagrams/drawing38.xml" ContentType="application/vnd.ms-office.drawingml.diagramDrawing+xml"/>
  <Override PartName="/ppt/diagrams/data40.xml" ContentType="application/vnd.openxmlformats-officedocument.drawingml.diagramData+xml"/>
  <Default Extension="rels" ContentType="application/vnd.openxmlformats-package.relationships+xml"/>
  <Override PartName="/ppt/slides/slide23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diagrams/quickStyle26.xml" ContentType="application/vnd.openxmlformats-officedocument.drawingml.diagramStyle+xml"/>
  <Override PartName="/ppt/diagrams/drawing27.xml" ContentType="application/vnd.ms-office.drawingml.diagramDrawing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diagrams/quickStyle15.xml" ContentType="application/vnd.openxmlformats-officedocument.drawingml.diagramStyle+xml"/>
  <Override PartName="/ppt/diagrams/drawing16.xml" ContentType="application/vnd.ms-office.drawingml.diagramDrawing+xml"/>
  <Override PartName="/ppt/diagrams/layout19.xml" ContentType="application/vnd.openxmlformats-officedocument.drawingml.diagramLayout+xml"/>
  <Override PartName="/ppt/diagrams/quickStyle33.xml" ContentType="application/vnd.openxmlformats-officedocument.drawingml.diagramStyle+xml"/>
  <Override PartName="/ppt/diagrams/drawing34.xml" ContentType="application/vnd.ms-office.drawingml.diagramDrawing+xml"/>
  <Override PartName="/ppt/diagrams/layout37.xml" ContentType="application/vnd.openxmlformats-officedocument.drawingml.diagramLayout+xml"/>
  <Override PartName="/ppt/diagrams/quickStyle44.xml" ContentType="application/vnd.openxmlformats-officedocument.drawingml.diagramStyle+xml"/>
  <Override PartName="/ppt/diagrams/drawing45.xml" ContentType="application/vnd.ms-office.drawingml.diagramDrawing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rawing9.xml" ContentType="application/vnd.ms-office.drawingml.diagramDrawing+xml"/>
  <Override PartName="/ppt/diagrams/layout15.xml" ContentType="application/vnd.openxmlformats-officedocument.drawingml.diagramLayout+xml"/>
  <Override PartName="/ppt/diagrams/quickStyle22.xml" ContentType="application/vnd.openxmlformats-officedocument.drawingml.diagramStyle+xml"/>
  <Override PartName="/ppt/diagrams/drawing23.xml" ContentType="application/vnd.ms-office.drawingml.diagramDrawing+xml"/>
  <Override PartName="/ppt/diagrams/layout26.xml" ContentType="application/vnd.openxmlformats-officedocument.drawingml.diagramLayout+xml"/>
  <Override PartName="/ppt/diagrams/colors29.xml" ContentType="application/vnd.openxmlformats-officedocument.drawingml.diagramColors+xml"/>
  <Override PartName="/ppt/diagrams/drawing41.xml" ContentType="application/vnd.ms-office.drawingml.diagramDrawing+xml"/>
  <Override PartName="/ppt/diagrams/layout44.xml" ContentType="application/vnd.openxmlformats-officedocument.drawingml.diagramLayout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diagrams/drawing12.xml" ContentType="application/vnd.ms-office.drawingml.diagramDrawing+xml"/>
  <Override PartName="/ppt/diagrams/colors18.xml" ContentType="application/vnd.openxmlformats-officedocument.drawingml.diagramColors+xml"/>
  <Override PartName="/ppt/diagrams/drawing30.xml" ContentType="application/vnd.ms-office.drawingml.diagramDrawing+xml"/>
  <Override PartName="/ppt/diagrams/layout33.xml" ContentType="application/vnd.openxmlformats-officedocument.drawingml.diagramLayout+xml"/>
  <Override PartName="/ppt/diagrams/colors36.xml" ContentType="application/vnd.openxmlformats-officedocument.drawingml.diagramColors+xml"/>
  <Override PartName="/ppt/diagrams/quickStyle40.xml" ContentType="application/vnd.openxmlformats-officedocument.drawingml.diagramStyl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diagrams/drawing5.xml" ContentType="application/vnd.ms-office.drawingml.diagramDrawing+xml"/>
  <Override PartName="/ppt/diagrams/layout11.xml" ContentType="application/vnd.openxmlformats-officedocument.drawingml.diagramLayout+xml"/>
  <Override PartName="/ppt/diagrams/colors14.xml" ContentType="application/vnd.openxmlformats-officedocument.drawingml.diagramColors+xml"/>
  <Override PartName="/ppt/diagrams/layout22.xml" ContentType="application/vnd.openxmlformats-officedocument.drawingml.diagramLayout+xml"/>
  <Override PartName="/ppt/diagrams/colors25.xml" ContentType="application/vnd.openxmlformats-officedocument.drawingml.diagramColors+xml"/>
  <Override PartName="/ppt/diagrams/data27.xml" ContentType="application/vnd.openxmlformats-officedocument.drawingml.diagramData+xml"/>
  <Override PartName="/ppt/diagrams/data38.xml" ContentType="application/vnd.openxmlformats-officedocument.drawingml.diagramData+xml"/>
  <Override PartName="/ppt/diagrams/layout40.xml" ContentType="application/vnd.openxmlformats-officedocument.drawingml.diagramLayout+xml"/>
  <Override PartName="/ppt/diagrams/colors43.xml" ContentType="application/vnd.openxmlformats-officedocument.drawingml.diagramColors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diagrams/data16.xml" ContentType="application/vnd.openxmlformats-officedocument.drawingml.diagramData+xml"/>
  <Override PartName="/ppt/diagrams/colors32.xml" ContentType="application/vnd.openxmlformats-officedocument.drawingml.diagramColors+xml"/>
  <Override PartName="/ppt/diagrams/data34.xml" ContentType="application/vnd.openxmlformats-officedocument.drawingml.diagramData+xml"/>
  <Override PartName="/ppt/diagrams/data45.xml" ContentType="application/vnd.openxmlformats-officedocument.drawingml.diagramData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iagrams/colors10.xml" ContentType="application/vnd.openxmlformats-officedocument.drawingml.diagramColors+xml"/>
  <Override PartName="/ppt/diagrams/colors21.xml" ContentType="application/vnd.openxmlformats-officedocument.drawingml.diagramColors+xml"/>
  <Override PartName="/ppt/diagrams/data23.xml" ContentType="application/vnd.openxmlformats-officedocument.drawingml.diagramData+xml"/>
  <Override PartName="/ppt/slides/slide24.xml" ContentType="application/vnd.openxmlformats-officedocument.presentationml.slide+xml"/>
  <Override PartName="/ppt/diagrams/quickStyle1.xml" ContentType="application/vnd.openxmlformats-officedocument.drawingml.diagramStyle+xml"/>
  <Default Extension="jpeg" ContentType="image/jpeg"/>
  <Override PartName="/ppt/diagrams/layout8.xml" ContentType="application/vnd.openxmlformats-officedocument.drawingml.diagramLayout+xml"/>
  <Override PartName="/ppt/diagrams/data12.xml" ContentType="application/vnd.openxmlformats-officedocument.drawingml.diagramData+xml"/>
  <Override PartName="/ppt/diagrams/data30.xml" ContentType="application/vnd.openxmlformats-officedocument.drawingml.diagramData+xml"/>
  <Override PartName="/ppt/diagrams/quickStyle38.xml" ContentType="application/vnd.openxmlformats-officedocument.drawingml.diagramStyle+xml"/>
  <Override PartName="/ppt/diagrams/drawing39.xml" ContentType="application/vnd.ms-office.drawingml.diagramDrawing+xml"/>
  <Override PartName="/ppt/diagrams/data41.xml" ContentType="application/vnd.openxmlformats-officedocument.drawingml.diagramData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data9.xml" ContentType="application/vnd.openxmlformats-officedocument.drawingml.diagramData+xml"/>
  <Override PartName="/ppt/diagrams/quickStyle16.xml" ContentType="application/vnd.openxmlformats-officedocument.drawingml.diagramStyle+xml"/>
  <Override PartName="/ppt/diagrams/drawing17.xml" ContentType="application/vnd.ms-office.drawingml.diagramDrawing+xml"/>
  <Override PartName="/ppt/diagrams/quickStyle27.xml" ContentType="application/vnd.openxmlformats-officedocument.drawingml.diagramStyle+xml"/>
  <Override PartName="/ppt/diagrams/drawing28.xml" ContentType="application/vnd.ms-office.drawingml.diagramDrawing+xml"/>
  <Override PartName="/ppt/diagrams/layout38.xml" ContentType="application/vnd.openxmlformats-officedocument.drawingml.diagramLayout+xml"/>
  <Override PartName="/ppt/diagrams/quickStyle45.xml" ContentType="application/vnd.openxmlformats-officedocument.drawingml.diagramStyl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diagrams/layout27.xml" ContentType="application/vnd.openxmlformats-officedocument.drawingml.diagramLayout+xml"/>
  <Override PartName="/ppt/diagrams/quickStyle34.xml" ContentType="application/vnd.openxmlformats-officedocument.drawingml.diagramStyle+xml"/>
  <Override PartName="/ppt/diagrams/drawing35.xml" ContentType="application/vnd.ms-office.drawingml.diagramDrawing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quickStyle12.xml" ContentType="application/vnd.openxmlformats-officedocument.drawingml.diagramStyle+xml"/>
  <Override PartName="/ppt/diagrams/drawing13.xml" ContentType="application/vnd.ms-office.drawingml.diagramDrawing+xml"/>
  <Override PartName="/ppt/diagrams/layout16.xml" ContentType="application/vnd.openxmlformats-officedocument.drawingml.diagramLayout+xml"/>
  <Override PartName="/ppt/diagrams/colors19.xml" ContentType="application/vnd.openxmlformats-officedocument.drawingml.diagramColors+xml"/>
  <Override PartName="/ppt/diagrams/quickStyle23.xml" ContentType="application/vnd.openxmlformats-officedocument.drawingml.diagramStyle+xml"/>
  <Override PartName="/ppt/diagrams/drawing24.xml" ContentType="application/vnd.ms-office.drawingml.diagramDrawing+xml"/>
  <Override PartName="/ppt/diagrams/layout34.xml" ContentType="application/vnd.openxmlformats-officedocument.drawingml.diagramLayout+xml"/>
  <Override PartName="/ppt/diagrams/colors37.xml" ContentType="application/vnd.openxmlformats-officedocument.drawingml.diagramColors+xml"/>
  <Override PartName="/ppt/diagrams/quickStyle41.xml" ContentType="application/vnd.openxmlformats-officedocument.drawingml.diagramStyle+xml"/>
  <Override PartName="/ppt/diagrams/drawing42.xml" ContentType="application/vnd.ms-office.drawingml.diagramDrawing+xml"/>
  <Override PartName="/ppt/diagrams/layout45.xml" ContentType="application/vnd.openxmlformats-officedocument.drawingml.diagramLayout+xml"/>
  <Override PartName="/ppt/diagrams/drawing6.xml" ContentType="application/vnd.ms-office.drawingml.diagramDrawing+xml"/>
  <Override PartName="/ppt/diagrams/drawing20.xml" ContentType="application/vnd.ms-office.drawingml.diagramDrawing+xml"/>
  <Override PartName="/ppt/diagrams/layout23.xml" ContentType="application/vnd.openxmlformats-officedocument.drawingml.diagramLayout+xml"/>
  <Override PartName="/ppt/diagrams/colors26.xml" ContentType="application/vnd.openxmlformats-officedocument.drawingml.diagramColors+xml"/>
  <Override PartName="/ppt/diagrams/quickStyle30.xml" ContentType="application/vnd.openxmlformats-officedocument.drawingml.diagramStyle+xml"/>
  <Override PartName="/ppt/diagrams/drawing31.xml" ContentType="application/vnd.ms-office.drawingml.diagramDrawing+xml"/>
  <Override PartName="/ppt/diagrams/data39.xml" ContentType="application/vnd.openxmlformats-officedocument.drawingml.diagramData+xml"/>
  <Override PartName="/ppt/diagrams/layout41.xml" ContentType="application/vnd.openxmlformats-officedocument.drawingml.diagramLayout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ppt/diagrams/layout12.xml" ContentType="application/vnd.openxmlformats-officedocument.drawingml.diagramLayout+xml"/>
  <Override PartName="/ppt/diagrams/colors15.xml" ContentType="application/vnd.openxmlformats-officedocument.drawingml.diagramColors+xml"/>
  <Override PartName="/ppt/diagrams/data28.xml" ContentType="application/vnd.openxmlformats-officedocument.drawingml.diagramData+xml"/>
  <Override PartName="/ppt/diagrams/layout30.xml" ContentType="application/vnd.openxmlformats-officedocument.drawingml.diagramLayout+xml"/>
  <Override PartName="/ppt/diagrams/colors33.xml" ContentType="application/vnd.openxmlformats-officedocument.drawingml.diagramColors+xml"/>
  <Override PartName="/ppt/diagrams/colors44.xml" ContentType="application/vnd.openxmlformats-officedocument.drawingml.diagramColors+xml"/>
  <Override PartName="/ppt/diagrams/drawing2.xml" ContentType="application/vnd.ms-office.drawingml.diagramDrawing+xml"/>
  <Override PartName="/ppt/diagrams/data17.xml" ContentType="application/vnd.openxmlformats-officedocument.drawingml.diagramData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colors40.xml" ContentType="application/vnd.openxmlformats-officedocument.drawingml.diagramColors+xml"/>
  <Override PartName="/ppt/diagrams/data42.xml" ContentType="application/vnd.openxmlformats-officedocument.drawingml.diagramData+xml"/>
  <Override PartName="/ppt/theme/theme1.xml" ContentType="application/vnd.openxmlformats-officedocument.theme+xml"/>
  <Override PartName="/ppt/diagrams/data31.xml" ContentType="application/vnd.openxmlformats-officedocument.drawingml.diagramData+xml"/>
  <Override PartName="/ppt/diagrams/data20.xml" ContentType="application/vnd.openxmlformats-officedocument.drawingml.diagramData+xml"/>
  <Override PartName="/ppt/diagrams/quickStyle35.xml" ContentType="application/vnd.openxmlformats-officedocument.drawingml.diagramStyle+xml"/>
  <Override PartName="/ppt/diagrams/drawing36.xml" ContentType="application/vnd.ms-office.drawingml.diagramDrawing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quickStyle24.xml" ContentType="application/vnd.openxmlformats-officedocument.drawingml.diagramStyle+xml"/>
  <Override PartName="/ppt/diagrams/drawing25.xml" ContentType="application/vnd.ms-office.drawingml.diagramDrawing+xml"/>
  <Override PartName="/ppt/diagrams/colors8.xml" ContentType="application/vnd.openxmlformats-officedocument.drawingml.diagramColors+xml"/>
  <Override PartName="/ppt/diagrams/quickStyle13.xml" ContentType="application/vnd.openxmlformats-officedocument.drawingml.diagramStyle+xml"/>
  <Override PartName="/ppt/diagrams/drawing14.xml" ContentType="application/vnd.ms-office.drawingml.diagramDrawing+xml"/>
  <Override PartName="/ppt/diagrams/layout35.xml" ContentType="application/vnd.openxmlformats-officedocument.drawingml.diagramLayout+xml"/>
  <Override PartName="/ppt/diagrams/drawing7.xml" ContentType="application/vnd.ms-office.drawingml.diagramDrawing+xml"/>
  <Override PartName="/ppt/diagrams/layout13.xml" ContentType="application/vnd.openxmlformats-officedocument.drawingml.diagramLayout+xml"/>
  <Override PartName="/ppt/diagrams/layout24.xml" ContentType="application/vnd.openxmlformats-officedocument.drawingml.diagramLayout+xml"/>
  <Override PartName="/ppt/diagrams/colors45.xml" ContentType="application/vnd.openxmlformats-officedocument.drawingml.diagramColors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quickStyle7.xml" ContentType="application/vnd.openxmlformats-officedocument.drawingml.diagramStyle+xml"/>
  <Override PartName="/ppt/diagrams/colors34.xml" ContentType="application/vnd.openxmlformats-officedocument.drawingml.diagramColors+xml"/>
  <Override PartName="/ppt/diagrams/colors12.xml" ContentType="application/vnd.openxmlformats-officedocument.drawingml.diagramColors+xml"/>
  <Override PartName="/ppt/diagrams/colors23.xml" ContentType="application/vnd.openxmlformats-officedocument.drawingml.diagramColors+xml"/>
  <Override PartName="/ppt/diagrams/data25.xml" ContentType="application/vnd.openxmlformats-officedocument.drawingml.diagramData+xml"/>
  <Override PartName="/ppt/diagrams/data36.xml" ContentType="application/vnd.openxmlformats-officedocument.drawingml.diagramData+xml"/>
  <Override PartName="/ppt/presProps.xml" ContentType="application/vnd.openxmlformats-officedocument.presentationml.presProps+xml"/>
  <Override PartName="/ppt/diagrams/data14.xml" ContentType="application/vnd.openxmlformats-officedocument.drawingml.diagramData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drawing19.xml" ContentType="application/vnd.ms-office.drawingml.diagramDrawing+xml"/>
  <Override PartName="/ppt/diagrams/quickStyle29.xml" ContentType="application/vnd.openxmlformats-officedocument.drawingml.diagramStyle+xml"/>
  <Override PartName="/ppt/diagrams/quickStyle18.xml" ContentType="application/vnd.openxmlformats-officedocument.drawingml.diagramStyle+xml"/>
  <Override PartName="/ppt/diagrams/layout29.xml" ContentType="application/vnd.openxmlformats-officedocument.drawingml.diagramLayout+xml"/>
  <Override PartName="/ppt/diagrams/layout18.xml" ContentType="application/vnd.openxmlformats-officedocument.drawingml.diagramLayout+xml"/>
  <Override PartName="/ppt/diagrams/quickStyle43.xml" ContentType="application/vnd.openxmlformats-officedocument.drawingml.diagramStyle+xml"/>
  <Override PartName="/ppt/diagrams/drawing44.xml" ContentType="application/vnd.ms-office.drawingml.diagramDrawing+xml"/>
  <Override PartName="/ppt/diagrams/layout2.xml" ContentType="application/vnd.openxmlformats-officedocument.drawingml.diagramLayout+xml"/>
  <Override PartName="/ppt/diagrams/colors28.xml" ContentType="application/vnd.openxmlformats-officedocument.drawingml.diagramColors+xml"/>
  <Override PartName="/ppt/diagrams/quickStyle32.xml" ContentType="application/vnd.openxmlformats-officedocument.drawingml.diagramStyle+xml"/>
  <Override PartName="/ppt/diagrams/drawing33.xml" ContentType="application/vnd.ms-office.drawingml.diagramDrawing+xml"/>
  <Override PartName="/ppt/diagrams/colors39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68" r:id="rId3"/>
    <p:sldId id="273" r:id="rId4"/>
    <p:sldId id="281" r:id="rId5"/>
    <p:sldId id="271" r:id="rId6"/>
    <p:sldId id="274" r:id="rId7"/>
    <p:sldId id="259" r:id="rId8"/>
    <p:sldId id="288" r:id="rId9"/>
    <p:sldId id="277" r:id="rId10"/>
    <p:sldId id="297" r:id="rId11"/>
    <p:sldId id="289" r:id="rId12"/>
    <p:sldId id="290" r:id="rId13"/>
    <p:sldId id="291" r:id="rId14"/>
    <p:sldId id="292" r:id="rId15"/>
    <p:sldId id="293" r:id="rId16"/>
    <p:sldId id="294" r:id="rId17"/>
    <p:sldId id="295" r:id="rId18"/>
    <p:sldId id="279" r:id="rId19"/>
    <p:sldId id="275" r:id="rId20"/>
    <p:sldId id="280" r:id="rId21"/>
    <p:sldId id="278" r:id="rId22"/>
    <p:sldId id="287" r:id="rId23"/>
    <p:sldId id="284" r:id="rId24"/>
    <p:sldId id="263" r:id="rId2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B2B2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81" autoAdjust="0"/>
    <p:restoredTop sz="94660"/>
  </p:normalViewPr>
  <p:slideViewPr>
    <p:cSldViewPr>
      <p:cViewPr varScale="1">
        <p:scale>
          <a:sx n="88" d="100"/>
          <a:sy n="88" d="100"/>
        </p:scale>
        <p:origin x="-147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_rels/data14.xml.rels><?xml version="1.0" encoding="UTF-8" standalone="yes"?>
<Relationships xmlns="http://schemas.openxmlformats.org/package/2006/relationships"><Relationship Id="rId3" Type="http://schemas.openxmlformats.org/officeDocument/2006/relationships/hyperlink" Target="&#1057;&#1083;&#1086;&#1074;&#1086;%20&#1087;&#1088;&#1086;%20&#1087;&#1086;&#1093;&#1110;&#1076;.pptx" TargetMode="External"/><Relationship Id="rId2" Type="http://schemas.openxmlformats.org/officeDocument/2006/relationships/hyperlink" Target="&#1057;&#1072;&#1081;&#1090;.pptx" TargetMode="External"/><Relationship Id="rId1" Type="http://schemas.openxmlformats.org/officeDocument/2006/relationships/hyperlink" Target="&#1060;&#1110;&#1083;&#1086;&#1089;&#1086;&#1092;&#1089;&#1100;&#1082;&#1110;%20&#1084;&#1086;&#1090;&#1080;&#1074;&#1080;%20&#1083;&#1110;&#1088;&#1080;&#1082;&#1080;%20&#1051;.ppt" TargetMode="External"/><Relationship Id="rId6" Type="http://schemas.openxmlformats.org/officeDocument/2006/relationships/image" Target="../media/image3.png"/><Relationship Id="rId5" Type="http://schemas.openxmlformats.org/officeDocument/2006/relationships/hyperlink" Target="&#1050;&#1086;&#1094;&#1102;&#1073;%20&#1058;&#1110;&#1085;&#1110;%20&#1079;&#1072;&#1073;%20&#1087;&#1088;&#1077;&#1076;&#1082;&#1110;&#1074;.ppt" TargetMode="External"/><Relationship Id="rId4" Type="http://schemas.openxmlformats.org/officeDocument/2006/relationships/hyperlink" Target="&#1058;&#1077;&#1089;&#1090;.pptx" TargetMode="External"/></Relationships>
</file>

<file path=ppt/diagrams/_rels/data3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buv.gov.ua/tb/ukr.html" TargetMode="External"/><Relationship Id="rId2" Type="http://schemas.openxmlformats.org/officeDocument/2006/relationships/hyperlink" Target="http://www.lib.proza.com.ua/" TargetMode="External"/><Relationship Id="rId1" Type="http://schemas.openxmlformats.org/officeDocument/2006/relationships/hyperlink" Target="http://www.poetryclub.com.ua/" TargetMode="External"/></Relationships>
</file>

<file path=ppt/diagrams/_rels/data3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rvtyka.kiev.ua/" TargetMode="External"/><Relationship Id="rId2" Type="http://schemas.openxmlformats.org/officeDocument/2006/relationships/hyperlink" Target="http://www.elitprofi.com.ua/gazeta" TargetMode="External"/><Relationship Id="rId1" Type="http://schemas.openxmlformats.org/officeDocument/2006/relationships/hyperlink" Target="http://www.book-courier.com.ua/" TargetMode="External"/></Relationships>
</file>

<file path=ppt/diagrams/_rels/data37.xml.rels><?xml version="1.0" encoding="UTF-8" standalone="yes"?>
<Relationships xmlns="http://schemas.openxmlformats.org/package/2006/relationships"><Relationship Id="rId1" Type="http://schemas.openxmlformats.org/officeDocument/2006/relationships/hyperlink" Target="http://www.school304.com.ua/?page=373" TargetMode="External"/></Relationships>
</file>

<file path=ppt/diagrams/_rels/data39.xml.rels><?xml version="1.0" encoding="UTF-8" standalone="yes"?>
<Relationships xmlns="http://schemas.openxmlformats.org/package/2006/relationships"><Relationship Id="rId1" Type="http://schemas.openxmlformats.org/officeDocument/2006/relationships/image" Target="../media/image23.jpeg"/></Relationships>
</file>

<file path=ppt/diagrams/_rels/drawing14.xml.rels><?xml version="1.0" encoding="UTF-8" standalone="yes"?>
<Relationships xmlns="http://schemas.openxmlformats.org/package/2006/relationships"><Relationship Id="rId3" Type="http://schemas.openxmlformats.org/officeDocument/2006/relationships/hyperlink" Target="&#1057;&#1072;&#1081;&#1090;.pptx" TargetMode="External"/><Relationship Id="rId2" Type="http://schemas.openxmlformats.org/officeDocument/2006/relationships/hyperlink" Target="&#1050;&#1086;&#1094;&#1102;&#1073;%20&#1058;&#1110;&#1085;&#1110;%20&#1079;&#1072;&#1073;%20&#1087;&#1088;&#1077;&#1076;&#1082;&#1110;&#1074;.ppt" TargetMode="External"/><Relationship Id="rId1" Type="http://schemas.openxmlformats.org/officeDocument/2006/relationships/hyperlink" Target="&#1060;&#1110;&#1083;&#1086;&#1089;&#1086;&#1092;&#1089;&#1100;&#1082;&#1110;%20&#1084;&#1086;&#1090;&#1080;&#1074;&#1080;%20&#1083;&#1110;&#1088;&#1080;&#1082;&#1080;%20&#1051;.ppt" TargetMode="External"/><Relationship Id="rId6" Type="http://schemas.openxmlformats.org/officeDocument/2006/relationships/image" Target="../media/image3.png"/><Relationship Id="rId5" Type="http://schemas.openxmlformats.org/officeDocument/2006/relationships/hyperlink" Target="&#1058;&#1077;&#1089;&#1090;.pptx" TargetMode="External"/><Relationship Id="rId4" Type="http://schemas.openxmlformats.org/officeDocument/2006/relationships/hyperlink" Target="&#1057;&#1083;&#1086;&#1074;&#1086;%20&#1087;&#1088;&#1086;%20&#1087;&#1086;&#1093;&#1110;&#1076;.pptx" TargetMode="External"/></Relationships>
</file>

<file path=ppt/diagrams/_rels/drawing37.xml.rels><?xml version="1.0" encoding="UTF-8" standalone="yes"?>
<Relationships xmlns="http://schemas.openxmlformats.org/package/2006/relationships"><Relationship Id="rId1" Type="http://schemas.openxmlformats.org/officeDocument/2006/relationships/hyperlink" Target="http://www.school304.com.ua/?page=373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28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#34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#35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#36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#39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#40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7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8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9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0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1.xml><?xml version="1.0" encoding="utf-8"?>
<dgm:colorsDef xmlns:dgm="http://schemas.openxmlformats.org/drawingml/2006/diagram" xmlns:a="http://schemas.openxmlformats.org/drawingml/2006/main" uniqueId="urn:microsoft.com/office/officeart/2005/8/colors/accent1_2#4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2.xml><?xml version="1.0" encoding="utf-8"?>
<dgm:colorsDef xmlns:dgm="http://schemas.openxmlformats.org/drawingml/2006/diagram" xmlns:a="http://schemas.openxmlformats.org/drawingml/2006/main" uniqueId="urn:microsoft.com/office/officeart/2005/8/colors/accent1_2#4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3.xml><?xml version="1.0" encoding="utf-8"?>
<dgm:colorsDef xmlns:dgm="http://schemas.openxmlformats.org/drawingml/2006/diagram" xmlns:a="http://schemas.openxmlformats.org/drawingml/2006/main" uniqueId="urn:microsoft.com/office/officeart/2005/8/colors/accent1_2#43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4.xml><?xml version="1.0" encoding="utf-8"?>
<dgm:colorsDef xmlns:dgm="http://schemas.openxmlformats.org/drawingml/2006/diagram" xmlns:a="http://schemas.openxmlformats.org/drawingml/2006/main" uniqueId="urn:microsoft.com/office/officeart/2005/8/colors/accent1_2#44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5.xml><?xml version="1.0" encoding="utf-8"?>
<dgm:colorsDef xmlns:dgm="http://schemas.openxmlformats.org/drawingml/2006/diagram" xmlns:a="http://schemas.openxmlformats.org/drawingml/2006/main" uniqueId="urn:microsoft.com/office/officeart/2005/8/colors/accent1_2#45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6.xml><?xml version="1.0" encoding="utf-8"?>
<dgm:colorsDef xmlns:dgm="http://schemas.openxmlformats.org/drawingml/2006/diagram" xmlns:a="http://schemas.openxmlformats.org/drawingml/2006/main" uniqueId="urn:microsoft.com/office/officeart/2005/8/colors/accent1_2#46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7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8.xml><?xml version="1.0" encoding="utf-8"?>
<dgm:colorsDef xmlns:dgm="http://schemas.openxmlformats.org/drawingml/2006/diagram" xmlns:a="http://schemas.openxmlformats.org/drawingml/2006/main" uniqueId="urn:microsoft.com/office/officeart/2005/8/colors/accent1_2#47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9.xml><?xml version="1.0" encoding="utf-8"?>
<dgm:colorsDef xmlns:dgm="http://schemas.openxmlformats.org/drawingml/2006/diagram" xmlns:a="http://schemas.openxmlformats.org/drawingml/2006/main" uniqueId="urn:microsoft.com/office/officeart/2005/8/colors/accent1_2#48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0.xml><?xml version="1.0" encoding="utf-8"?>
<dgm:colorsDef xmlns:dgm="http://schemas.openxmlformats.org/drawingml/2006/diagram" xmlns:a="http://schemas.openxmlformats.org/drawingml/2006/main" uniqueId="urn:microsoft.com/office/officeart/2005/8/colors/accent1_2#49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1.xml><?xml version="1.0" encoding="utf-8"?>
<dgm:colorsDef xmlns:dgm="http://schemas.openxmlformats.org/drawingml/2006/diagram" xmlns:a="http://schemas.openxmlformats.org/drawingml/2006/main" uniqueId="urn:microsoft.com/office/officeart/2005/8/colors/accent1_2#50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2.xml><?xml version="1.0" encoding="utf-8"?>
<dgm:colorsDef xmlns:dgm="http://schemas.openxmlformats.org/drawingml/2006/diagram" xmlns:a="http://schemas.openxmlformats.org/drawingml/2006/main" uniqueId="urn:microsoft.com/office/officeart/2005/8/colors/accent1_2#5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3.xml><?xml version="1.0" encoding="utf-8"?>
<dgm:colorsDef xmlns:dgm="http://schemas.openxmlformats.org/drawingml/2006/diagram" xmlns:a="http://schemas.openxmlformats.org/drawingml/2006/main" uniqueId="urn:microsoft.com/office/officeart/2005/8/colors/accent1_2#5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4.xml><?xml version="1.0" encoding="utf-8"?>
<dgm:colorsDef xmlns:dgm="http://schemas.openxmlformats.org/drawingml/2006/diagram" xmlns:a="http://schemas.openxmlformats.org/drawingml/2006/main" uniqueId="urn:microsoft.com/office/officeart/2005/8/colors/accent1_2#53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5.xml><?xml version="1.0" encoding="utf-8"?>
<dgm:colorsDef xmlns:dgm="http://schemas.openxmlformats.org/drawingml/2006/diagram" xmlns:a="http://schemas.openxmlformats.org/drawingml/2006/main" uniqueId="urn:microsoft.com/office/officeart/2005/8/colors/accent1_2#54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#29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#30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#3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#3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#33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BD599B1-6542-489E-96E1-63DB8E876ACC}" type="doc">
      <dgm:prSet loTypeId="urn:microsoft.com/office/officeart/2005/8/layout/vList2" loCatId="list" qsTypeId="urn:microsoft.com/office/officeart/2005/8/quickstyle/3d1" qsCatId="3D" csTypeId="urn:microsoft.com/office/officeart/2005/8/colors/accent1_2#28" csCatId="accent1" phldr="1"/>
      <dgm:spPr/>
      <dgm:t>
        <a:bodyPr/>
        <a:lstStyle/>
        <a:p>
          <a:endParaRPr lang="ru-RU"/>
        </a:p>
      </dgm:t>
    </dgm:pt>
    <dgm:pt modelId="{C2A71A2D-EF2C-49EF-8CE8-9C8AFB7A80A6}" type="pres">
      <dgm:prSet presAssocID="{BBD599B1-6542-489E-96E1-63DB8E876AC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86CC2781-F186-4C36-AB76-DC226AACA9D7}" type="presOf" srcId="{BBD599B1-6542-489E-96E1-63DB8E876ACC}" destId="{C2A71A2D-EF2C-49EF-8CE8-9C8AFB7A80A6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B15A1A72-7953-4587-9F5F-DA3B5BC1C054}" type="doc">
      <dgm:prSet loTypeId="urn:microsoft.com/office/officeart/2005/8/layout/vList2" loCatId="list" qsTypeId="urn:microsoft.com/office/officeart/2005/8/quickstyle/3d1" qsCatId="3D" csTypeId="urn:microsoft.com/office/officeart/2005/8/colors/accent1_2#34" csCatId="accent1" phldr="1"/>
      <dgm:spPr/>
      <dgm:t>
        <a:bodyPr/>
        <a:lstStyle/>
        <a:p>
          <a:endParaRPr lang="ru-RU"/>
        </a:p>
      </dgm:t>
    </dgm:pt>
    <dgm:pt modelId="{439146AC-1D58-421E-AF0D-30B566B14159}">
      <dgm:prSet/>
      <dgm:spPr/>
      <dgm:t>
        <a:bodyPr/>
        <a:lstStyle/>
        <a:p>
          <a:r>
            <a:rPr lang="ru-RU" dirty="0" err="1" smtClean="0"/>
            <a:t>здатність</a:t>
          </a:r>
          <a:r>
            <a:rPr lang="ru-RU" dirty="0" smtClean="0"/>
            <a:t> до </a:t>
          </a:r>
          <a:r>
            <a:rPr lang="ru-RU" dirty="0" err="1" smtClean="0"/>
            <a:t>розв’язання</a:t>
          </a:r>
          <a:r>
            <a:rPr lang="ru-RU" dirty="0" smtClean="0"/>
            <a:t> </a:t>
          </a:r>
          <a:r>
            <a:rPr lang="ru-RU" dirty="0" err="1" smtClean="0"/>
            <a:t>будь-якої</a:t>
          </a:r>
          <a:r>
            <a:rPr lang="ru-RU" dirty="0" smtClean="0"/>
            <a:t>  </a:t>
          </a:r>
          <a:r>
            <a:rPr lang="ru-RU" dirty="0" err="1" smtClean="0"/>
            <a:t>навчальної</a:t>
          </a:r>
          <a:r>
            <a:rPr lang="ru-RU" dirty="0" smtClean="0"/>
            <a:t> </a:t>
          </a:r>
          <a:r>
            <a:rPr lang="ru-RU" dirty="0" err="1" smtClean="0"/>
            <a:t>задачі</a:t>
          </a:r>
          <a:r>
            <a:rPr lang="ru-RU" dirty="0" smtClean="0"/>
            <a:t> </a:t>
          </a:r>
          <a:r>
            <a:rPr lang="ru-RU" dirty="0" err="1" smtClean="0"/>
            <a:t>творчо</a:t>
          </a:r>
          <a:r>
            <a:rPr lang="ru-RU" dirty="0" smtClean="0"/>
            <a:t>; </a:t>
          </a:r>
          <a:endParaRPr lang="ru-RU" dirty="0"/>
        </a:p>
      </dgm:t>
    </dgm:pt>
    <dgm:pt modelId="{BA11C952-0351-4FE5-8787-A867F3342E21}" type="parTrans" cxnId="{D1B7903F-8897-486E-BEFB-29153F7CA892}">
      <dgm:prSet/>
      <dgm:spPr/>
      <dgm:t>
        <a:bodyPr/>
        <a:lstStyle/>
        <a:p>
          <a:endParaRPr lang="ru-RU"/>
        </a:p>
      </dgm:t>
    </dgm:pt>
    <dgm:pt modelId="{4A1B3221-B989-4741-A261-2F6B23B98A4B}" type="sibTrans" cxnId="{D1B7903F-8897-486E-BEFB-29153F7CA892}">
      <dgm:prSet/>
      <dgm:spPr/>
      <dgm:t>
        <a:bodyPr/>
        <a:lstStyle/>
        <a:p>
          <a:endParaRPr lang="ru-RU"/>
        </a:p>
      </dgm:t>
    </dgm:pt>
    <dgm:pt modelId="{BB49323D-B9CD-49CF-BED4-76D2C91FB64D}">
      <dgm:prSet/>
      <dgm:spPr/>
      <dgm:t>
        <a:bodyPr/>
        <a:lstStyle/>
        <a:p>
          <a:r>
            <a:rPr lang="ru-RU" dirty="0" err="1" smtClean="0"/>
            <a:t>бажання</a:t>
          </a:r>
          <a:r>
            <a:rPr lang="ru-RU" dirty="0" smtClean="0"/>
            <a:t> </a:t>
          </a:r>
          <a:r>
            <a:rPr lang="ru-RU" dirty="0" err="1" smtClean="0"/>
            <a:t>і</a:t>
          </a:r>
          <a:r>
            <a:rPr lang="ru-RU" dirty="0" smtClean="0"/>
            <a:t> </a:t>
          </a:r>
          <a:r>
            <a:rPr lang="ru-RU" dirty="0" err="1" smtClean="0"/>
            <a:t>вміння</a:t>
          </a:r>
          <a:r>
            <a:rPr lang="ru-RU" dirty="0" smtClean="0"/>
            <a:t> </a:t>
          </a:r>
          <a:r>
            <a:rPr lang="ru-RU" dirty="0" err="1" smtClean="0"/>
            <a:t>діяти</a:t>
          </a:r>
          <a:r>
            <a:rPr lang="ru-RU" dirty="0" smtClean="0"/>
            <a:t> не за </a:t>
          </a:r>
          <a:r>
            <a:rPr lang="ru-RU" dirty="0" err="1" smtClean="0"/>
            <a:t>зразком</a:t>
          </a:r>
          <a:r>
            <a:rPr lang="ru-RU" dirty="0" smtClean="0"/>
            <a:t>, а </a:t>
          </a:r>
          <a:r>
            <a:rPr lang="ru-RU" dirty="0" err="1" smtClean="0"/>
            <a:t>оригінально</a:t>
          </a:r>
          <a:r>
            <a:rPr lang="ru-RU" dirty="0" smtClean="0"/>
            <a:t>, </a:t>
          </a:r>
          <a:endParaRPr lang="ru-RU" dirty="0"/>
        </a:p>
      </dgm:t>
    </dgm:pt>
    <dgm:pt modelId="{4B7C8E12-0D00-4681-B1C6-0A30959DDDB0}" type="parTrans" cxnId="{6B1EB84D-E739-4A28-9456-E9E3F1697C5C}">
      <dgm:prSet/>
      <dgm:spPr/>
      <dgm:t>
        <a:bodyPr/>
        <a:lstStyle/>
        <a:p>
          <a:endParaRPr lang="ru-RU"/>
        </a:p>
      </dgm:t>
    </dgm:pt>
    <dgm:pt modelId="{84AC3490-028A-4B04-A4A3-B51EE250A32C}" type="sibTrans" cxnId="{6B1EB84D-E739-4A28-9456-E9E3F1697C5C}">
      <dgm:prSet/>
      <dgm:spPr/>
      <dgm:t>
        <a:bodyPr/>
        <a:lstStyle/>
        <a:p>
          <a:endParaRPr lang="ru-RU"/>
        </a:p>
      </dgm:t>
    </dgm:pt>
    <dgm:pt modelId="{94FD3851-2BCA-4845-AC46-1450251B2B52}">
      <dgm:prSet/>
      <dgm:spPr/>
      <dgm:t>
        <a:bodyPr/>
        <a:lstStyle/>
        <a:p>
          <a:r>
            <a:rPr lang="ru-RU" dirty="0" err="1" smtClean="0"/>
            <a:t>передбачати</a:t>
          </a:r>
          <a:r>
            <a:rPr lang="ru-RU" dirty="0" smtClean="0"/>
            <a:t> новизну </a:t>
          </a:r>
          <a:r>
            <a:rPr lang="ru-RU" dirty="0" err="1" smtClean="0"/>
            <a:t>під</a:t>
          </a:r>
          <a:r>
            <a:rPr lang="ru-RU" dirty="0" smtClean="0"/>
            <a:t> час </a:t>
          </a:r>
          <a:r>
            <a:rPr lang="ru-RU" dirty="0" err="1" smtClean="0"/>
            <a:t>розв’язання</a:t>
          </a:r>
          <a:r>
            <a:rPr lang="ru-RU" dirty="0" smtClean="0"/>
            <a:t> </a:t>
          </a:r>
          <a:r>
            <a:rPr lang="ru-RU" dirty="0" err="1" smtClean="0"/>
            <a:t>навчальних</a:t>
          </a:r>
          <a:r>
            <a:rPr lang="ru-RU" dirty="0" smtClean="0"/>
            <a:t> </a:t>
          </a:r>
          <a:r>
            <a:rPr lang="ru-RU" dirty="0" err="1" smtClean="0"/>
            <a:t>завдань</a:t>
          </a:r>
          <a:r>
            <a:rPr lang="ru-RU" dirty="0" smtClean="0"/>
            <a:t> </a:t>
          </a:r>
          <a:r>
            <a:rPr lang="ru-RU" dirty="0" err="1" smtClean="0"/>
            <a:t>тощо</a:t>
          </a:r>
          <a:r>
            <a:rPr lang="ru-RU" dirty="0" smtClean="0"/>
            <a:t>; </a:t>
          </a:r>
          <a:r>
            <a:rPr lang="ru-RU" b="1" i="1" dirty="0" smtClean="0"/>
            <a:t> </a:t>
          </a:r>
          <a:endParaRPr lang="ru-RU" dirty="0"/>
        </a:p>
      </dgm:t>
    </dgm:pt>
    <dgm:pt modelId="{F655D56C-BBCB-406B-9C0E-4F73C41F0AEF}" type="parTrans" cxnId="{931F1996-29E3-4D6A-9BEF-97A63BB36811}">
      <dgm:prSet/>
      <dgm:spPr/>
      <dgm:t>
        <a:bodyPr/>
        <a:lstStyle/>
        <a:p>
          <a:endParaRPr lang="ru-RU"/>
        </a:p>
      </dgm:t>
    </dgm:pt>
    <dgm:pt modelId="{13505CB8-05A1-4233-8E17-58A182CCB791}" type="sibTrans" cxnId="{931F1996-29E3-4D6A-9BEF-97A63BB36811}">
      <dgm:prSet/>
      <dgm:spPr/>
      <dgm:t>
        <a:bodyPr/>
        <a:lstStyle/>
        <a:p>
          <a:endParaRPr lang="ru-RU"/>
        </a:p>
      </dgm:t>
    </dgm:pt>
    <dgm:pt modelId="{4A787B9C-E8F0-48B9-90CD-43E2FA3927B8}" type="pres">
      <dgm:prSet presAssocID="{B15A1A72-7953-4587-9F5F-DA3B5BC1C05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3004F6F-A1FC-4F2C-8BA4-FA939814223C}" type="pres">
      <dgm:prSet presAssocID="{439146AC-1D58-421E-AF0D-30B566B14159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DF0E2A1-E3B8-4D01-9474-459C0BCE6707}" type="pres">
      <dgm:prSet presAssocID="{4A1B3221-B989-4741-A261-2F6B23B98A4B}" presName="spacer" presStyleCnt="0"/>
      <dgm:spPr/>
    </dgm:pt>
    <dgm:pt modelId="{7291BC33-9935-4400-A657-F3DA8D87AA9E}" type="pres">
      <dgm:prSet presAssocID="{BB49323D-B9CD-49CF-BED4-76D2C91FB64D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63BDB8-127A-4607-808A-F0AA6EFF4D5E}" type="pres">
      <dgm:prSet presAssocID="{84AC3490-028A-4B04-A4A3-B51EE250A32C}" presName="spacer" presStyleCnt="0"/>
      <dgm:spPr/>
    </dgm:pt>
    <dgm:pt modelId="{34102E1B-5CAA-48FF-A8CE-1050BDE4233B}" type="pres">
      <dgm:prSet presAssocID="{94FD3851-2BCA-4845-AC46-1450251B2B52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1B7903F-8897-486E-BEFB-29153F7CA892}" srcId="{B15A1A72-7953-4587-9F5F-DA3B5BC1C054}" destId="{439146AC-1D58-421E-AF0D-30B566B14159}" srcOrd="0" destOrd="0" parTransId="{BA11C952-0351-4FE5-8787-A867F3342E21}" sibTransId="{4A1B3221-B989-4741-A261-2F6B23B98A4B}"/>
    <dgm:cxn modelId="{931F1996-29E3-4D6A-9BEF-97A63BB36811}" srcId="{B15A1A72-7953-4587-9F5F-DA3B5BC1C054}" destId="{94FD3851-2BCA-4845-AC46-1450251B2B52}" srcOrd="2" destOrd="0" parTransId="{F655D56C-BBCB-406B-9C0E-4F73C41F0AEF}" sibTransId="{13505CB8-05A1-4233-8E17-58A182CCB791}"/>
    <dgm:cxn modelId="{6B1EB84D-E739-4A28-9456-E9E3F1697C5C}" srcId="{B15A1A72-7953-4587-9F5F-DA3B5BC1C054}" destId="{BB49323D-B9CD-49CF-BED4-76D2C91FB64D}" srcOrd="1" destOrd="0" parTransId="{4B7C8E12-0D00-4681-B1C6-0A30959DDDB0}" sibTransId="{84AC3490-028A-4B04-A4A3-B51EE250A32C}"/>
    <dgm:cxn modelId="{4B39B32E-AD4D-4557-BE0F-8FE4388F02FD}" type="presOf" srcId="{439146AC-1D58-421E-AF0D-30B566B14159}" destId="{F3004F6F-A1FC-4F2C-8BA4-FA939814223C}" srcOrd="0" destOrd="0" presId="urn:microsoft.com/office/officeart/2005/8/layout/vList2"/>
    <dgm:cxn modelId="{A082C4C2-2352-4EAF-AE8F-87648473153E}" type="presOf" srcId="{B15A1A72-7953-4587-9F5F-DA3B5BC1C054}" destId="{4A787B9C-E8F0-48B9-90CD-43E2FA3927B8}" srcOrd="0" destOrd="0" presId="urn:microsoft.com/office/officeart/2005/8/layout/vList2"/>
    <dgm:cxn modelId="{D95F0BEE-332C-4CD6-BD61-D02A975197D0}" type="presOf" srcId="{BB49323D-B9CD-49CF-BED4-76D2C91FB64D}" destId="{7291BC33-9935-4400-A657-F3DA8D87AA9E}" srcOrd="0" destOrd="0" presId="urn:microsoft.com/office/officeart/2005/8/layout/vList2"/>
    <dgm:cxn modelId="{3B75E52E-A082-4945-A014-BF3B03176376}" type="presOf" srcId="{94FD3851-2BCA-4845-AC46-1450251B2B52}" destId="{34102E1B-5CAA-48FF-A8CE-1050BDE4233B}" srcOrd="0" destOrd="0" presId="urn:microsoft.com/office/officeart/2005/8/layout/vList2"/>
    <dgm:cxn modelId="{C502455E-7459-4ACA-94E4-F2C44BAED234}" type="presParOf" srcId="{4A787B9C-E8F0-48B9-90CD-43E2FA3927B8}" destId="{F3004F6F-A1FC-4F2C-8BA4-FA939814223C}" srcOrd="0" destOrd="0" presId="urn:microsoft.com/office/officeart/2005/8/layout/vList2"/>
    <dgm:cxn modelId="{2C174012-387D-4BEE-869F-C5308B833EA6}" type="presParOf" srcId="{4A787B9C-E8F0-48B9-90CD-43E2FA3927B8}" destId="{9DF0E2A1-E3B8-4D01-9474-459C0BCE6707}" srcOrd="1" destOrd="0" presId="urn:microsoft.com/office/officeart/2005/8/layout/vList2"/>
    <dgm:cxn modelId="{B157DF80-F737-4458-9BB1-95B16977DD1C}" type="presParOf" srcId="{4A787B9C-E8F0-48B9-90CD-43E2FA3927B8}" destId="{7291BC33-9935-4400-A657-F3DA8D87AA9E}" srcOrd="2" destOrd="0" presId="urn:microsoft.com/office/officeart/2005/8/layout/vList2"/>
    <dgm:cxn modelId="{48DA3392-29FF-468B-A6D4-3849B4E70830}" type="presParOf" srcId="{4A787B9C-E8F0-48B9-90CD-43E2FA3927B8}" destId="{9A63BDB8-127A-4607-808A-F0AA6EFF4D5E}" srcOrd="3" destOrd="0" presId="urn:microsoft.com/office/officeart/2005/8/layout/vList2"/>
    <dgm:cxn modelId="{DAC6DF48-FB2D-47FA-9A4A-0B89A432EE89}" type="presParOf" srcId="{4A787B9C-E8F0-48B9-90CD-43E2FA3927B8}" destId="{34102E1B-5CAA-48FF-A8CE-1050BDE4233B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BBD599B1-6542-489E-96E1-63DB8E876ACC}" type="doc">
      <dgm:prSet loTypeId="urn:microsoft.com/office/officeart/2005/8/layout/vList2" loCatId="list" qsTypeId="urn:microsoft.com/office/officeart/2005/8/quickstyle/3d1" qsCatId="3D" csTypeId="urn:microsoft.com/office/officeart/2005/8/colors/accent1_2#35" csCatId="accent1" phldr="1"/>
      <dgm:spPr/>
      <dgm:t>
        <a:bodyPr/>
        <a:lstStyle/>
        <a:p>
          <a:endParaRPr lang="ru-RU"/>
        </a:p>
      </dgm:t>
    </dgm:pt>
    <dgm:pt modelId="{1818935C-384B-4FD5-8065-210CBAC0EA9D}">
      <dgm:prSet/>
      <dgm:spPr/>
      <dgm:t>
        <a:bodyPr/>
        <a:lstStyle/>
        <a:p>
          <a:r>
            <a:rPr lang="ru-RU" i="1" dirty="0" err="1" smtClean="0">
              <a:latin typeface="Monotype Corsiva" pitchFamily="66" charset="0"/>
            </a:rPr>
            <a:t>Інтелектуальна</a:t>
          </a:r>
          <a:r>
            <a:rPr lang="ru-RU" i="1" dirty="0" smtClean="0"/>
            <a:t> </a:t>
          </a:r>
          <a:r>
            <a:rPr lang="ru-RU" i="1" dirty="0" err="1" smtClean="0">
              <a:latin typeface="Monotype Corsiva" pitchFamily="66" charset="0"/>
            </a:rPr>
            <a:t>компетентність</a:t>
          </a:r>
          <a:endParaRPr lang="ru-RU" dirty="0">
            <a:latin typeface="Monotype Corsiva" pitchFamily="66" charset="0"/>
          </a:endParaRPr>
        </a:p>
      </dgm:t>
    </dgm:pt>
    <dgm:pt modelId="{59351279-65F3-442B-8DA4-CBCFDCF2F9D4}" type="parTrans" cxnId="{AFFF9008-A488-4BCE-AEEA-CD99D7A26FC2}">
      <dgm:prSet/>
      <dgm:spPr/>
      <dgm:t>
        <a:bodyPr/>
        <a:lstStyle/>
        <a:p>
          <a:endParaRPr lang="ru-RU"/>
        </a:p>
      </dgm:t>
    </dgm:pt>
    <dgm:pt modelId="{ADA2DABD-FFDB-4A55-8EA0-CEF16A925502}" type="sibTrans" cxnId="{AFFF9008-A488-4BCE-AEEA-CD99D7A26FC2}">
      <dgm:prSet/>
      <dgm:spPr/>
      <dgm:t>
        <a:bodyPr/>
        <a:lstStyle/>
        <a:p>
          <a:endParaRPr lang="ru-RU"/>
        </a:p>
      </dgm:t>
    </dgm:pt>
    <dgm:pt modelId="{C2A71A2D-EF2C-49EF-8CE8-9C8AFB7A80A6}" type="pres">
      <dgm:prSet presAssocID="{BBD599B1-6542-489E-96E1-63DB8E876AC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EE57C57-46D7-4CF3-A4BE-5B91729D2B2A}" type="pres">
      <dgm:prSet presAssocID="{1818935C-384B-4FD5-8065-210CBAC0EA9D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FFF9008-A488-4BCE-AEEA-CD99D7A26FC2}" srcId="{BBD599B1-6542-489E-96E1-63DB8E876ACC}" destId="{1818935C-384B-4FD5-8065-210CBAC0EA9D}" srcOrd="0" destOrd="0" parTransId="{59351279-65F3-442B-8DA4-CBCFDCF2F9D4}" sibTransId="{ADA2DABD-FFDB-4A55-8EA0-CEF16A925502}"/>
    <dgm:cxn modelId="{333C23C5-FA01-4555-88B0-02AF21704353}" type="presOf" srcId="{BBD599B1-6542-489E-96E1-63DB8E876ACC}" destId="{C2A71A2D-EF2C-49EF-8CE8-9C8AFB7A80A6}" srcOrd="0" destOrd="0" presId="urn:microsoft.com/office/officeart/2005/8/layout/vList2"/>
    <dgm:cxn modelId="{5AB91878-08AD-4F9A-92DB-5F945DD34E7A}" type="presOf" srcId="{1818935C-384B-4FD5-8065-210CBAC0EA9D}" destId="{0EE57C57-46D7-4CF3-A4BE-5B91729D2B2A}" srcOrd="0" destOrd="0" presId="urn:microsoft.com/office/officeart/2005/8/layout/vList2"/>
    <dgm:cxn modelId="{4B21BEAF-213E-4D0F-B7F3-7B40BB3FD223}" type="presParOf" srcId="{C2A71A2D-EF2C-49EF-8CE8-9C8AFB7A80A6}" destId="{0EE57C57-46D7-4CF3-A4BE-5B91729D2B2A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B15A1A72-7953-4587-9F5F-DA3B5BC1C054}" type="doc">
      <dgm:prSet loTypeId="urn:microsoft.com/office/officeart/2005/8/layout/vList2" loCatId="list" qsTypeId="urn:microsoft.com/office/officeart/2005/8/quickstyle/3d1" qsCatId="3D" csTypeId="urn:microsoft.com/office/officeart/2005/8/colors/accent1_2#36" csCatId="accent1" phldr="1"/>
      <dgm:spPr/>
      <dgm:t>
        <a:bodyPr/>
        <a:lstStyle/>
        <a:p>
          <a:endParaRPr lang="ru-RU"/>
        </a:p>
      </dgm:t>
    </dgm:pt>
    <dgm:pt modelId="{9EADA5F8-55AE-43E8-B0EC-B3E97A6C726C}">
      <dgm:prSet custT="1"/>
      <dgm:spPr/>
      <dgm:t>
        <a:bodyPr/>
        <a:lstStyle/>
        <a:p>
          <a:r>
            <a:rPr lang="ru-RU" sz="2400" dirty="0" err="1" smtClean="0">
              <a:latin typeface="Monotype Corsiva" pitchFamily="66" charset="0"/>
            </a:rPr>
            <a:t>передбачає</a:t>
          </a:r>
          <a:r>
            <a:rPr lang="ru-RU" sz="2400" dirty="0" smtClean="0">
              <a:latin typeface="Monotype Corsiva" pitchFamily="66" charset="0"/>
            </a:rPr>
            <a:t>  </a:t>
          </a:r>
          <a:r>
            <a:rPr lang="ru-RU" sz="2400" dirty="0" err="1" smtClean="0">
              <a:latin typeface="Monotype Corsiva" pitchFamily="66" charset="0"/>
            </a:rPr>
            <a:t>здатність</a:t>
          </a:r>
          <a:r>
            <a:rPr lang="ru-RU" sz="2400" dirty="0" smtClean="0">
              <a:latin typeface="Monotype Corsiva" pitchFamily="66" charset="0"/>
            </a:rPr>
            <a:t> </a:t>
          </a:r>
          <a:r>
            <a:rPr lang="ru-RU" sz="2400" dirty="0" err="1" smtClean="0">
              <a:latin typeface="Monotype Corsiva" pitchFamily="66" charset="0"/>
            </a:rPr>
            <a:t>школярів</a:t>
          </a:r>
          <a:r>
            <a:rPr lang="ru-RU" sz="2400" dirty="0" smtClean="0">
              <a:latin typeface="Monotype Corsiva" pitchFamily="66" charset="0"/>
            </a:rPr>
            <a:t> </a:t>
          </a:r>
          <a:r>
            <a:rPr lang="ru-RU" sz="2400" dirty="0" err="1" smtClean="0">
              <a:latin typeface="Monotype Corsiva" pitchFamily="66" charset="0"/>
            </a:rPr>
            <a:t>працювати</a:t>
          </a:r>
          <a:r>
            <a:rPr lang="ru-RU" sz="2400" dirty="0" smtClean="0">
              <a:latin typeface="Monotype Corsiva" pitchFamily="66" charset="0"/>
            </a:rPr>
            <a:t>  </a:t>
          </a:r>
          <a:r>
            <a:rPr lang="ru-RU" sz="2400" dirty="0" err="1" smtClean="0">
              <a:latin typeface="Monotype Corsiva" pitchFamily="66" charset="0"/>
            </a:rPr>
            <a:t>з</a:t>
          </a:r>
          <a:r>
            <a:rPr lang="ru-RU" sz="2400" dirty="0" smtClean="0">
              <a:latin typeface="Monotype Corsiva" pitchFamily="66" charset="0"/>
            </a:rPr>
            <a:t> </a:t>
          </a:r>
          <a:r>
            <a:rPr lang="ru-RU" sz="2400" dirty="0" err="1" smtClean="0">
              <a:latin typeface="Monotype Corsiva" pitchFamily="66" charset="0"/>
            </a:rPr>
            <a:t>різноманітною</a:t>
          </a:r>
          <a:r>
            <a:rPr lang="ru-RU" sz="2400" dirty="0" smtClean="0">
              <a:latin typeface="Monotype Corsiva" pitchFamily="66" charset="0"/>
            </a:rPr>
            <a:t> </a:t>
          </a:r>
          <a:r>
            <a:rPr lang="ru-RU" sz="2400" dirty="0" err="1" smtClean="0">
              <a:latin typeface="Monotype Corsiva" pitchFamily="66" charset="0"/>
            </a:rPr>
            <a:t>інформацією</a:t>
          </a:r>
          <a:r>
            <a:rPr lang="ru-RU" sz="2400" dirty="0" smtClean="0">
              <a:latin typeface="Monotype Corsiva" pitchFamily="66" charset="0"/>
            </a:rPr>
            <a:t>, </a:t>
          </a:r>
          <a:endParaRPr lang="ru-RU" sz="2400" dirty="0">
            <a:latin typeface="Monotype Corsiva" pitchFamily="66" charset="0"/>
          </a:endParaRPr>
        </a:p>
      </dgm:t>
    </dgm:pt>
    <dgm:pt modelId="{55A67EB9-EA49-4A5F-8660-08E5236319A9}" type="parTrans" cxnId="{EB3C2E9A-CBDA-4C82-9FC5-B6284DD346F3}">
      <dgm:prSet/>
      <dgm:spPr/>
      <dgm:t>
        <a:bodyPr/>
        <a:lstStyle/>
        <a:p>
          <a:endParaRPr lang="ru-RU"/>
        </a:p>
      </dgm:t>
    </dgm:pt>
    <dgm:pt modelId="{56F70B57-9B08-45E8-BB53-376A8097256F}" type="sibTrans" cxnId="{EB3C2E9A-CBDA-4C82-9FC5-B6284DD346F3}">
      <dgm:prSet/>
      <dgm:spPr/>
      <dgm:t>
        <a:bodyPr/>
        <a:lstStyle/>
        <a:p>
          <a:endParaRPr lang="ru-RU"/>
        </a:p>
      </dgm:t>
    </dgm:pt>
    <dgm:pt modelId="{A7666C2F-8E61-495D-9DE5-650517C14E4E}">
      <dgm:prSet custT="1"/>
      <dgm:spPr/>
      <dgm:t>
        <a:bodyPr/>
        <a:lstStyle/>
        <a:p>
          <a:r>
            <a:rPr lang="ru-RU" sz="2400" dirty="0" err="1" smtClean="0">
              <a:latin typeface="Monotype Corsiva" pitchFamily="66" charset="0"/>
            </a:rPr>
            <a:t>уміння</a:t>
          </a:r>
          <a:r>
            <a:rPr lang="ru-RU" sz="2400" dirty="0" smtClean="0">
              <a:latin typeface="Monotype Corsiva" pitchFamily="66" charset="0"/>
            </a:rPr>
            <a:t> </a:t>
          </a:r>
          <a:r>
            <a:rPr lang="ru-RU" sz="2400" dirty="0" err="1" smtClean="0">
              <a:latin typeface="Monotype Corsiva" pitchFamily="66" charset="0"/>
            </a:rPr>
            <a:t>застосовувати</a:t>
          </a:r>
          <a:r>
            <a:rPr lang="ru-RU" sz="2400" dirty="0" smtClean="0">
              <a:latin typeface="Monotype Corsiva" pitchFamily="66" charset="0"/>
            </a:rPr>
            <a:t> </a:t>
          </a:r>
          <a:r>
            <a:rPr lang="ru-RU" sz="2400" dirty="0" err="1" smtClean="0">
              <a:latin typeface="Monotype Corsiva" pitchFamily="66" charset="0"/>
            </a:rPr>
            <a:t>здобуті</a:t>
          </a:r>
          <a:r>
            <a:rPr lang="ru-RU" sz="2400" dirty="0" smtClean="0">
              <a:latin typeface="Monotype Corsiva" pitchFamily="66" charset="0"/>
            </a:rPr>
            <a:t> </a:t>
          </a:r>
          <a:r>
            <a:rPr lang="ru-RU" sz="2400" dirty="0" err="1" smtClean="0">
              <a:latin typeface="Monotype Corsiva" pitchFamily="66" charset="0"/>
            </a:rPr>
            <a:t>знання</a:t>
          </a:r>
          <a:r>
            <a:rPr lang="ru-RU" sz="2400" dirty="0" smtClean="0">
              <a:latin typeface="Monotype Corsiva" pitchFamily="66" charset="0"/>
            </a:rPr>
            <a:t> в </a:t>
          </a:r>
          <a:r>
            <a:rPr lang="ru-RU" sz="2400" dirty="0" err="1" smtClean="0">
              <a:latin typeface="Monotype Corsiva" pitchFamily="66" charset="0"/>
            </a:rPr>
            <a:t>нестандартних</a:t>
          </a:r>
          <a:r>
            <a:rPr lang="ru-RU" sz="2400" dirty="0" smtClean="0">
              <a:latin typeface="Monotype Corsiva" pitchFamily="66" charset="0"/>
            </a:rPr>
            <a:t> </a:t>
          </a:r>
          <a:r>
            <a:rPr lang="ru-RU" sz="2400" dirty="0" err="1" smtClean="0">
              <a:latin typeface="Monotype Corsiva" pitchFamily="66" charset="0"/>
            </a:rPr>
            <a:t>ситуаціях</a:t>
          </a:r>
          <a:r>
            <a:rPr lang="ru-RU" sz="2400" dirty="0" smtClean="0">
              <a:latin typeface="Monotype Corsiva" pitchFamily="66" charset="0"/>
            </a:rPr>
            <a:t> </a:t>
          </a:r>
          <a:r>
            <a:rPr lang="ru-RU" sz="2400" dirty="0" err="1" smtClean="0">
              <a:latin typeface="Monotype Corsiva" pitchFamily="66" charset="0"/>
            </a:rPr>
            <a:t>тощо</a:t>
          </a:r>
          <a:r>
            <a:rPr lang="ru-RU" sz="2400" dirty="0" smtClean="0">
              <a:latin typeface="Monotype Corsiva" pitchFamily="66" charset="0"/>
            </a:rPr>
            <a:t>. </a:t>
          </a:r>
          <a:endParaRPr lang="ru-RU" sz="2400" dirty="0">
            <a:latin typeface="Monotype Corsiva" pitchFamily="66" charset="0"/>
          </a:endParaRPr>
        </a:p>
      </dgm:t>
    </dgm:pt>
    <dgm:pt modelId="{85066BD2-25DC-4858-BA10-4993E4930066}" type="parTrans" cxnId="{DDB45A6C-D0C6-4612-829E-0335A5592ADD}">
      <dgm:prSet/>
      <dgm:spPr/>
      <dgm:t>
        <a:bodyPr/>
        <a:lstStyle/>
        <a:p>
          <a:endParaRPr lang="ru-RU"/>
        </a:p>
      </dgm:t>
    </dgm:pt>
    <dgm:pt modelId="{8778C40F-55AB-4CEC-9C03-1647137CD08D}" type="sibTrans" cxnId="{DDB45A6C-D0C6-4612-829E-0335A5592ADD}">
      <dgm:prSet/>
      <dgm:spPr/>
      <dgm:t>
        <a:bodyPr/>
        <a:lstStyle/>
        <a:p>
          <a:endParaRPr lang="ru-RU"/>
        </a:p>
      </dgm:t>
    </dgm:pt>
    <dgm:pt modelId="{DDABC639-8A7E-4BFA-A440-E6EAEAD9A541}">
      <dgm:prSet custT="1"/>
      <dgm:spPr/>
      <dgm:t>
        <a:bodyPr/>
        <a:lstStyle/>
        <a:p>
          <a:r>
            <a:rPr lang="ru-RU" sz="2400" dirty="0" err="1" smtClean="0">
              <a:latin typeface="Monotype Corsiva" pitchFamily="66" charset="0"/>
            </a:rPr>
            <a:t>Важливу</a:t>
          </a:r>
          <a:r>
            <a:rPr lang="ru-RU" sz="2400" dirty="0" smtClean="0">
              <a:latin typeface="Monotype Corsiva" pitchFamily="66" charset="0"/>
            </a:rPr>
            <a:t> роль у </a:t>
          </a:r>
          <a:r>
            <a:rPr lang="ru-RU" sz="2400" dirty="0" err="1" smtClean="0">
              <a:latin typeface="Monotype Corsiva" pitchFamily="66" charset="0"/>
            </a:rPr>
            <a:t>цьому</a:t>
          </a:r>
          <a:r>
            <a:rPr lang="ru-RU" sz="2400" dirty="0" smtClean="0">
              <a:latin typeface="Monotype Corsiva" pitchFamily="66" charset="0"/>
            </a:rPr>
            <a:t>  </a:t>
          </a:r>
          <a:r>
            <a:rPr lang="ru-RU" sz="2400" dirty="0" err="1" smtClean="0">
              <a:latin typeface="Monotype Corsiva" pitchFamily="66" charset="0"/>
            </a:rPr>
            <a:t>відіграють</a:t>
          </a:r>
          <a:r>
            <a:rPr lang="ru-RU" sz="2400" dirty="0" smtClean="0">
              <a:latin typeface="Monotype Corsiva" pitchFamily="66" charset="0"/>
            </a:rPr>
            <a:t>  </a:t>
          </a:r>
          <a:r>
            <a:rPr lang="ru-RU" sz="2400" dirty="0" err="1" smtClean="0">
              <a:latin typeface="Monotype Corsiva" pitchFamily="66" charset="0"/>
            </a:rPr>
            <a:t>різнорівневі</a:t>
          </a:r>
          <a:r>
            <a:rPr lang="ru-RU" sz="2400" dirty="0" smtClean="0">
              <a:latin typeface="Monotype Corsiva" pitchFamily="66" charset="0"/>
            </a:rPr>
            <a:t> </a:t>
          </a:r>
          <a:r>
            <a:rPr lang="ru-RU" sz="2400" dirty="0" err="1" smtClean="0">
              <a:latin typeface="Monotype Corsiva" pitchFamily="66" charset="0"/>
            </a:rPr>
            <a:t>завдання</a:t>
          </a:r>
          <a:r>
            <a:rPr lang="ru-RU" sz="2400" dirty="0" smtClean="0">
              <a:latin typeface="Monotype Corsiva" pitchFamily="66" charset="0"/>
            </a:rPr>
            <a:t> </a:t>
          </a:r>
          <a:r>
            <a:rPr lang="ru-RU" sz="2400" dirty="0" err="1" smtClean="0">
              <a:latin typeface="Monotype Corsiva" pitchFamily="66" charset="0"/>
            </a:rPr>
            <a:t>з</a:t>
          </a:r>
          <a:r>
            <a:rPr lang="ru-RU" sz="2400" dirty="0" smtClean="0">
              <a:latin typeface="Monotype Corsiva" pitchFamily="66" charset="0"/>
            </a:rPr>
            <a:t> </a:t>
          </a:r>
          <a:r>
            <a:rPr lang="ru-RU" sz="2400" dirty="0" err="1" smtClean="0">
              <a:latin typeface="Monotype Corsiva" pitchFamily="66" charset="0"/>
            </a:rPr>
            <a:t>комунікативною</a:t>
          </a:r>
          <a:r>
            <a:rPr lang="ru-RU" sz="2400" dirty="0" smtClean="0">
              <a:latin typeface="Monotype Corsiva" pitchFamily="66" charset="0"/>
            </a:rPr>
            <a:t> метою, </a:t>
          </a:r>
          <a:r>
            <a:rPr lang="ru-RU" sz="2400" dirty="0" err="1" smtClean="0">
              <a:latin typeface="Monotype Corsiva" pitchFamily="66" charset="0"/>
            </a:rPr>
            <a:t>якими</a:t>
          </a:r>
          <a:r>
            <a:rPr lang="ru-RU" sz="2400" dirty="0" smtClean="0">
              <a:latin typeface="Monotype Corsiva" pitchFamily="66" charset="0"/>
            </a:rPr>
            <a:t> </a:t>
          </a:r>
          <a:r>
            <a:rPr lang="ru-RU" sz="2400" dirty="0" err="1" smtClean="0">
              <a:latin typeface="Monotype Corsiva" pitchFamily="66" charset="0"/>
            </a:rPr>
            <a:t>має</a:t>
          </a:r>
          <a:r>
            <a:rPr lang="ru-RU" sz="2400" dirty="0" smtClean="0">
              <a:latin typeface="Monotype Corsiva" pitchFamily="66" charset="0"/>
            </a:rPr>
            <a:t> бути </a:t>
          </a:r>
          <a:r>
            <a:rPr lang="ru-RU" sz="2400" dirty="0" err="1" smtClean="0">
              <a:latin typeface="Monotype Corsiva" pitchFamily="66" charset="0"/>
            </a:rPr>
            <a:t>передбачене</a:t>
          </a:r>
          <a:r>
            <a:rPr lang="ru-RU" sz="2400" dirty="0" smtClean="0">
              <a:latin typeface="Monotype Corsiva" pitchFamily="66" charset="0"/>
            </a:rPr>
            <a:t> </a:t>
          </a:r>
          <a:r>
            <a:rPr lang="ru-RU" sz="2400" dirty="0" err="1" smtClean="0">
              <a:latin typeface="Monotype Corsiva" pitchFamily="66" charset="0"/>
            </a:rPr>
            <a:t>диференційоване</a:t>
          </a:r>
          <a:r>
            <a:rPr lang="ru-RU" sz="2400" dirty="0" smtClean="0">
              <a:latin typeface="Monotype Corsiva" pitchFamily="66" charset="0"/>
            </a:rPr>
            <a:t> </a:t>
          </a:r>
          <a:r>
            <a:rPr lang="ru-RU" sz="2400" dirty="0" err="1" smtClean="0">
              <a:latin typeface="Monotype Corsiva" pitchFamily="66" charset="0"/>
            </a:rPr>
            <a:t>навчання</a:t>
          </a:r>
          <a:r>
            <a:rPr lang="ru-RU" sz="2400" dirty="0" smtClean="0">
              <a:latin typeface="Monotype Corsiva" pitchFamily="66" charset="0"/>
            </a:rPr>
            <a:t>, яке </a:t>
          </a:r>
          <a:r>
            <a:rPr lang="ru-RU" sz="2400" dirty="0" err="1" smtClean="0">
              <a:latin typeface="Monotype Corsiva" pitchFamily="66" charset="0"/>
            </a:rPr>
            <a:t>сприяє</a:t>
          </a:r>
          <a:r>
            <a:rPr lang="ru-RU" sz="2400" dirty="0" smtClean="0">
              <a:latin typeface="Monotype Corsiva" pitchFamily="66" charset="0"/>
            </a:rPr>
            <a:t> </a:t>
          </a:r>
          <a:r>
            <a:rPr lang="ru-RU" sz="2400" dirty="0" err="1" smtClean="0">
              <a:latin typeface="Monotype Corsiva" pitchFamily="66" charset="0"/>
            </a:rPr>
            <a:t>розвиткові</a:t>
          </a:r>
          <a:r>
            <a:rPr lang="ru-RU" sz="2400" dirty="0" smtClean="0">
              <a:latin typeface="Monotype Corsiva" pitchFamily="66" charset="0"/>
            </a:rPr>
            <a:t> </a:t>
          </a:r>
          <a:r>
            <a:rPr lang="ru-RU" sz="2400" dirty="0" err="1" smtClean="0">
              <a:latin typeface="Monotype Corsiva" pitchFamily="66" charset="0"/>
            </a:rPr>
            <a:t>індивідуальних</a:t>
          </a:r>
          <a:r>
            <a:rPr lang="ru-RU" sz="2400" dirty="0" smtClean="0">
              <a:latin typeface="Monotype Corsiva" pitchFamily="66" charset="0"/>
            </a:rPr>
            <a:t>  </a:t>
          </a:r>
          <a:r>
            <a:rPr lang="ru-RU" sz="2400" dirty="0" err="1" smtClean="0">
              <a:latin typeface="Monotype Corsiva" pitchFamily="66" charset="0"/>
            </a:rPr>
            <a:t>нахилів</a:t>
          </a:r>
          <a:r>
            <a:rPr lang="ru-RU" sz="2400" dirty="0" smtClean="0">
              <a:latin typeface="Monotype Corsiva" pitchFamily="66" charset="0"/>
            </a:rPr>
            <a:t>, </a:t>
          </a:r>
          <a:r>
            <a:rPr lang="ru-RU" sz="2400" dirty="0" err="1" smtClean="0">
              <a:latin typeface="Monotype Corsiva" pitchFamily="66" charset="0"/>
            </a:rPr>
            <a:t>здібностей</a:t>
          </a:r>
          <a:r>
            <a:rPr lang="ru-RU" sz="2400" dirty="0" smtClean="0">
              <a:latin typeface="Monotype Corsiva" pitchFamily="66" charset="0"/>
            </a:rPr>
            <a:t> </a:t>
          </a:r>
          <a:r>
            <a:rPr lang="ru-RU" sz="2400" dirty="0" err="1" smtClean="0">
              <a:latin typeface="Monotype Corsiva" pitchFamily="66" charset="0"/>
            </a:rPr>
            <a:t>учнів</a:t>
          </a:r>
          <a:r>
            <a:rPr lang="ru-RU" sz="2400" dirty="0" smtClean="0">
              <a:latin typeface="Monotype Corsiva" pitchFamily="66" charset="0"/>
            </a:rPr>
            <a:t>, </a:t>
          </a:r>
          <a:r>
            <a:rPr lang="ru-RU" sz="2400" dirty="0" err="1" smtClean="0">
              <a:latin typeface="Monotype Corsiva" pitchFamily="66" charset="0"/>
            </a:rPr>
            <a:t>розширенню</a:t>
          </a:r>
          <a:r>
            <a:rPr lang="ru-RU" sz="2400" dirty="0" smtClean="0">
              <a:latin typeface="Monotype Corsiva" pitchFamily="66" charset="0"/>
            </a:rPr>
            <a:t> </a:t>
          </a:r>
          <a:r>
            <a:rPr lang="ru-RU" sz="2400" dirty="0" err="1" smtClean="0">
              <a:latin typeface="Monotype Corsiva" pitchFamily="66" charset="0"/>
            </a:rPr>
            <a:t>їхніх</a:t>
          </a:r>
          <a:r>
            <a:rPr lang="ru-RU" sz="2400" dirty="0" smtClean="0">
              <a:latin typeface="Monotype Corsiva" pitchFamily="66" charset="0"/>
            </a:rPr>
            <a:t> </a:t>
          </a:r>
          <a:r>
            <a:rPr lang="ru-RU" sz="2400" dirty="0" err="1" smtClean="0">
              <a:latin typeface="Monotype Corsiva" pitchFamily="66" charset="0"/>
            </a:rPr>
            <a:t>пізнавальних</a:t>
          </a:r>
          <a:r>
            <a:rPr lang="ru-RU" sz="2400" dirty="0" smtClean="0">
              <a:latin typeface="Monotype Corsiva" pitchFamily="66" charset="0"/>
            </a:rPr>
            <a:t> </a:t>
          </a:r>
          <a:r>
            <a:rPr lang="ru-RU" sz="2400" dirty="0" err="1" smtClean="0">
              <a:latin typeface="Monotype Corsiva" pitchFamily="66" charset="0"/>
            </a:rPr>
            <a:t>і</a:t>
          </a:r>
          <a:r>
            <a:rPr lang="ru-RU" sz="2400" dirty="0" smtClean="0">
              <a:latin typeface="Monotype Corsiva" pitchFamily="66" charset="0"/>
            </a:rPr>
            <a:t> </a:t>
          </a:r>
          <a:r>
            <a:rPr lang="ru-RU" sz="2400" dirty="0" err="1" smtClean="0">
              <a:latin typeface="Monotype Corsiva" pitchFamily="66" charset="0"/>
            </a:rPr>
            <a:t>креативних</a:t>
          </a:r>
          <a:r>
            <a:rPr lang="ru-RU" sz="2400" dirty="0" smtClean="0">
              <a:latin typeface="Monotype Corsiva" pitchFamily="66" charset="0"/>
            </a:rPr>
            <a:t> </a:t>
          </a:r>
          <a:r>
            <a:rPr lang="ru-RU" sz="2400" dirty="0" err="1" smtClean="0">
              <a:latin typeface="Monotype Corsiva" pitchFamily="66" charset="0"/>
            </a:rPr>
            <a:t>можливостей</a:t>
          </a:r>
          <a:r>
            <a:rPr lang="ru-RU" sz="2400" dirty="0" smtClean="0">
              <a:latin typeface="Monotype Corsiva" pitchFamily="66" charset="0"/>
            </a:rPr>
            <a:t>.</a:t>
          </a:r>
          <a:r>
            <a:rPr lang="ru-RU" sz="2400" b="1" i="1" dirty="0" smtClean="0">
              <a:latin typeface="Monotype Corsiva" pitchFamily="66" charset="0"/>
            </a:rPr>
            <a:t> </a:t>
          </a:r>
          <a:endParaRPr lang="ru-RU" sz="2400" dirty="0">
            <a:latin typeface="Monotype Corsiva" pitchFamily="66" charset="0"/>
          </a:endParaRPr>
        </a:p>
      </dgm:t>
    </dgm:pt>
    <dgm:pt modelId="{10294F10-7ACD-4CE8-A275-8944B203BD86}" type="parTrans" cxnId="{E00F369D-02D6-401C-BDE2-737D5725FEFA}">
      <dgm:prSet/>
      <dgm:spPr/>
      <dgm:t>
        <a:bodyPr/>
        <a:lstStyle/>
        <a:p>
          <a:endParaRPr lang="ru-RU"/>
        </a:p>
      </dgm:t>
    </dgm:pt>
    <dgm:pt modelId="{A9C5D702-54D0-4936-81DA-35EF8A80C682}" type="sibTrans" cxnId="{E00F369D-02D6-401C-BDE2-737D5725FEFA}">
      <dgm:prSet/>
      <dgm:spPr/>
      <dgm:t>
        <a:bodyPr/>
        <a:lstStyle/>
        <a:p>
          <a:endParaRPr lang="ru-RU"/>
        </a:p>
      </dgm:t>
    </dgm:pt>
    <dgm:pt modelId="{4A787B9C-E8F0-48B9-90CD-43E2FA3927B8}" type="pres">
      <dgm:prSet presAssocID="{B15A1A72-7953-4587-9F5F-DA3B5BC1C05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965CC42-47C3-4721-B5AB-BA7131FFC42F}" type="pres">
      <dgm:prSet presAssocID="{9EADA5F8-55AE-43E8-B0EC-B3E97A6C726C}" presName="parentText" presStyleLbl="node1" presStyleIdx="0" presStyleCnt="3" custScaleY="70949" custLinFactY="-4265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D34AC8F-7F6E-4F3F-AD01-748341215EB6}" type="pres">
      <dgm:prSet presAssocID="{56F70B57-9B08-45E8-BB53-376A8097256F}" presName="spacer" presStyleCnt="0"/>
      <dgm:spPr/>
    </dgm:pt>
    <dgm:pt modelId="{39D3D11A-AEFA-40AD-97E1-986614F9E25C}" type="pres">
      <dgm:prSet presAssocID="{A7666C2F-8E61-495D-9DE5-650517C14E4E}" presName="parentText" presStyleLbl="node1" presStyleIdx="1" presStyleCnt="3" custLinFactY="-2818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6CF85D1-F827-40E5-B0CC-C70048D55CDD}" type="pres">
      <dgm:prSet presAssocID="{8778C40F-55AB-4CEC-9C03-1647137CD08D}" presName="spacer" presStyleCnt="0"/>
      <dgm:spPr/>
    </dgm:pt>
    <dgm:pt modelId="{4042BD67-0F87-4C82-A0AF-0272FD850C4E}" type="pres">
      <dgm:prSet presAssocID="{DDABC639-8A7E-4BFA-A440-E6EAEAD9A541}" presName="parentText" presStyleLbl="node1" presStyleIdx="2" presStyleCnt="3" custScaleY="136337" custLinFactY="9852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632DEEA-C671-4EF9-BDB7-36EE088EE80B}" type="presOf" srcId="{9EADA5F8-55AE-43E8-B0EC-B3E97A6C726C}" destId="{7965CC42-47C3-4721-B5AB-BA7131FFC42F}" srcOrd="0" destOrd="0" presId="urn:microsoft.com/office/officeart/2005/8/layout/vList2"/>
    <dgm:cxn modelId="{EB3C2E9A-CBDA-4C82-9FC5-B6284DD346F3}" srcId="{B15A1A72-7953-4587-9F5F-DA3B5BC1C054}" destId="{9EADA5F8-55AE-43E8-B0EC-B3E97A6C726C}" srcOrd="0" destOrd="0" parTransId="{55A67EB9-EA49-4A5F-8660-08E5236319A9}" sibTransId="{56F70B57-9B08-45E8-BB53-376A8097256F}"/>
    <dgm:cxn modelId="{DDB45A6C-D0C6-4612-829E-0335A5592ADD}" srcId="{B15A1A72-7953-4587-9F5F-DA3B5BC1C054}" destId="{A7666C2F-8E61-495D-9DE5-650517C14E4E}" srcOrd="1" destOrd="0" parTransId="{85066BD2-25DC-4858-BA10-4993E4930066}" sibTransId="{8778C40F-55AB-4CEC-9C03-1647137CD08D}"/>
    <dgm:cxn modelId="{AC83E567-8F20-49C4-9BE2-C89CDFD0707B}" type="presOf" srcId="{DDABC639-8A7E-4BFA-A440-E6EAEAD9A541}" destId="{4042BD67-0F87-4C82-A0AF-0272FD850C4E}" srcOrd="0" destOrd="0" presId="urn:microsoft.com/office/officeart/2005/8/layout/vList2"/>
    <dgm:cxn modelId="{E00F369D-02D6-401C-BDE2-737D5725FEFA}" srcId="{B15A1A72-7953-4587-9F5F-DA3B5BC1C054}" destId="{DDABC639-8A7E-4BFA-A440-E6EAEAD9A541}" srcOrd="2" destOrd="0" parTransId="{10294F10-7ACD-4CE8-A275-8944B203BD86}" sibTransId="{A9C5D702-54D0-4936-81DA-35EF8A80C682}"/>
    <dgm:cxn modelId="{CB6A69D7-24D6-497A-8D74-48A1F01BF763}" type="presOf" srcId="{A7666C2F-8E61-495D-9DE5-650517C14E4E}" destId="{39D3D11A-AEFA-40AD-97E1-986614F9E25C}" srcOrd="0" destOrd="0" presId="urn:microsoft.com/office/officeart/2005/8/layout/vList2"/>
    <dgm:cxn modelId="{79DA1D84-1BE2-4A5F-B17B-1191E50D6FCB}" type="presOf" srcId="{B15A1A72-7953-4587-9F5F-DA3B5BC1C054}" destId="{4A787B9C-E8F0-48B9-90CD-43E2FA3927B8}" srcOrd="0" destOrd="0" presId="urn:microsoft.com/office/officeart/2005/8/layout/vList2"/>
    <dgm:cxn modelId="{68D4DA06-00C7-4239-B524-513BAA47395E}" type="presParOf" srcId="{4A787B9C-E8F0-48B9-90CD-43E2FA3927B8}" destId="{7965CC42-47C3-4721-B5AB-BA7131FFC42F}" srcOrd="0" destOrd="0" presId="urn:microsoft.com/office/officeart/2005/8/layout/vList2"/>
    <dgm:cxn modelId="{E2C271F9-CA93-4AB9-9049-733420F55539}" type="presParOf" srcId="{4A787B9C-E8F0-48B9-90CD-43E2FA3927B8}" destId="{CD34AC8F-7F6E-4F3F-AD01-748341215EB6}" srcOrd="1" destOrd="0" presId="urn:microsoft.com/office/officeart/2005/8/layout/vList2"/>
    <dgm:cxn modelId="{AD41DFC5-1E61-421A-84DD-9A1187F19E98}" type="presParOf" srcId="{4A787B9C-E8F0-48B9-90CD-43E2FA3927B8}" destId="{39D3D11A-AEFA-40AD-97E1-986614F9E25C}" srcOrd="2" destOrd="0" presId="urn:microsoft.com/office/officeart/2005/8/layout/vList2"/>
    <dgm:cxn modelId="{BDBE4DD4-8317-4CB6-9C49-601C3E29D37A}" type="presParOf" srcId="{4A787B9C-E8F0-48B9-90CD-43E2FA3927B8}" destId="{B6CF85D1-F827-40E5-B0CC-C70048D55CDD}" srcOrd="3" destOrd="0" presId="urn:microsoft.com/office/officeart/2005/8/layout/vList2"/>
    <dgm:cxn modelId="{51EB50EC-5092-48A6-864D-0A74F2FCBC17}" type="presParOf" srcId="{4A787B9C-E8F0-48B9-90CD-43E2FA3927B8}" destId="{4042BD67-0F87-4C82-A0AF-0272FD850C4E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BBD599B1-6542-489E-96E1-63DB8E876ACC}" type="doc">
      <dgm:prSet loTypeId="urn:microsoft.com/office/officeart/2005/8/layout/vList2" loCatId="list" qsTypeId="urn:microsoft.com/office/officeart/2005/8/quickstyle/3d1" qsCatId="3D" csTypeId="urn:microsoft.com/office/officeart/2005/8/colors/accent1_2#39" csCatId="accent1" phldr="1"/>
      <dgm:spPr/>
      <dgm:t>
        <a:bodyPr/>
        <a:lstStyle/>
        <a:p>
          <a:endParaRPr lang="ru-RU"/>
        </a:p>
      </dgm:t>
    </dgm:pt>
    <dgm:pt modelId="{C2A71A2D-EF2C-49EF-8CE8-9C8AFB7A80A6}" type="pres">
      <dgm:prSet presAssocID="{BBD599B1-6542-489E-96E1-63DB8E876AC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45019E27-3F79-4875-8E91-AAB14044EB03}" type="presOf" srcId="{BBD599B1-6542-489E-96E1-63DB8E876ACC}" destId="{C2A71A2D-EF2C-49EF-8CE8-9C8AFB7A80A6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B15A1A72-7953-4587-9F5F-DA3B5BC1C054}" type="doc">
      <dgm:prSet loTypeId="urn:microsoft.com/office/officeart/2005/8/layout/vList4" loCatId="list" qsTypeId="urn:microsoft.com/office/officeart/2005/8/quickstyle/simple4" qsCatId="simple" csTypeId="urn:microsoft.com/office/officeart/2005/8/colors/accent3_1" csCatId="accent3" phldr="1"/>
      <dgm:spPr/>
      <dgm:t>
        <a:bodyPr/>
        <a:lstStyle/>
        <a:p>
          <a:endParaRPr lang="ru-RU"/>
        </a:p>
      </dgm:t>
    </dgm:pt>
    <dgm:pt modelId="{D5491432-92A5-4895-B216-D01095584617}">
      <dgm:prSet custT="1"/>
      <dgm:spPr/>
      <dgm:t>
        <a:bodyPr/>
        <a:lstStyle/>
        <a:p>
          <a:pPr algn="l"/>
          <a:r>
            <a:rPr lang="ru-RU" sz="4400" b="1" dirty="0" err="1" smtClean="0">
              <a:solidFill>
                <a:schemeClr val="bg2">
                  <a:lumMod val="75000"/>
                </a:schemeClr>
              </a:solidFill>
              <a:latin typeface="Monotype Corsiva" pitchFamily="66" charset="0"/>
            </a:rPr>
            <a:t>використання</a:t>
          </a:r>
          <a:r>
            <a:rPr lang="ru-RU" sz="4400" b="1" dirty="0" smtClean="0">
              <a:solidFill>
                <a:schemeClr val="bg2">
                  <a:lumMod val="75000"/>
                </a:schemeClr>
              </a:solidFill>
              <a:latin typeface="Monotype Corsiva" pitchFamily="66" charset="0"/>
            </a:rPr>
            <a:t> </a:t>
          </a:r>
          <a:r>
            <a:rPr lang="ru-RU" sz="4400" b="1" i="1" dirty="0" err="1" smtClean="0">
              <a:solidFill>
                <a:schemeClr val="bg2">
                  <a:lumMod val="75000"/>
                </a:schemeClr>
              </a:solidFill>
              <a:latin typeface="Monotype Corsiva" pitchFamily="66" charset="0"/>
            </a:rPr>
            <a:t>сучасних</a:t>
          </a:r>
          <a:r>
            <a:rPr lang="ru-RU" sz="4400" b="1" i="1" dirty="0" smtClean="0">
              <a:solidFill>
                <a:schemeClr val="bg2">
                  <a:lumMod val="75000"/>
                </a:schemeClr>
              </a:solidFill>
              <a:latin typeface="Monotype Corsiva" pitchFamily="66" charset="0"/>
            </a:rPr>
            <a:t> </a:t>
          </a:r>
          <a:r>
            <a:rPr lang="ru-RU" sz="4400" b="1" i="1" dirty="0" err="1" smtClean="0">
              <a:solidFill>
                <a:schemeClr val="bg2">
                  <a:lumMod val="75000"/>
                </a:schemeClr>
              </a:solidFill>
              <a:latin typeface="Monotype Corsiva" pitchFamily="66" charset="0"/>
            </a:rPr>
            <a:t>інформаційних</a:t>
          </a:r>
          <a:r>
            <a:rPr lang="ru-RU" sz="4400" b="1" i="1" dirty="0" smtClean="0">
              <a:solidFill>
                <a:schemeClr val="bg2">
                  <a:lumMod val="75000"/>
                </a:schemeClr>
              </a:solidFill>
              <a:latin typeface="Monotype Corsiva" pitchFamily="66" charset="0"/>
            </a:rPr>
            <a:t> </a:t>
          </a:r>
          <a:r>
            <a:rPr lang="ru-RU" sz="4400" b="1" i="1" dirty="0" err="1" smtClean="0">
              <a:solidFill>
                <a:schemeClr val="bg2">
                  <a:lumMod val="75000"/>
                </a:schemeClr>
              </a:solidFill>
              <a:latin typeface="Monotype Corsiva" pitchFamily="66" charset="0"/>
            </a:rPr>
            <a:t>технологій</a:t>
          </a:r>
          <a:r>
            <a:rPr lang="uk-UA" sz="4400" b="1" dirty="0" smtClean="0">
              <a:solidFill>
                <a:schemeClr val="bg2">
                  <a:lumMod val="75000"/>
                </a:schemeClr>
              </a:solidFill>
              <a:latin typeface="Monotype Corsiva" pitchFamily="66" charset="0"/>
              <a:cs typeface="Times New Roman" pitchFamily="18" charset="0"/>
            </a:rPr>
            <a:t>:</a:t>
          </a:r>
          <a:endParaRPr lang="ru-RU" sz="4400" b="1" dirty="0">
            <a:solidFill>
              <a:schemeClr val="bg2">
                <a:lumMod val="75000"/>
              </a:schemeClr>
            </a:solidFill>
            <a:latin typeface="Monotype Corsiva" pitchFamily="66" charset="0"/>
          </a:endParaRPr>
        </a:p>
      </dgm:t>
    </dgm:pt>
    <dgm:pt modelId="{6B29E0F5-5034-4844-9A03-5C423EB5F20D}" type="parTrans" cxnId="{3F606D3E-A963-41CF-827B-214B615C7E52}">
      <dgm:prSet/>
      <dgm:spPr/>
      <dgm:t>
        <a:bodyPr/>
        <a:lstStyle/>
        <a:p>
          <a:endParaRPr lang="ru-RU"/>
        </a:p>
      </dgm:t>
    </dgm:pt>
    <dgm:pt modelId="{B5679F0A-688B-4A32-A6A9-8598B0260B7E}" type="sibTrans" cxnId="{3F606D3E-A963-41CF-827B-214B615C7E52}">
      <dgm:prSet/>
      <dgm:spPr/>
      <dgm:t>
        <a:bodyPr/>
        <a:lstStyle/>
        <a:p>
          <a:endParaRPr lang="ru-RU"/>
        </a:p>
      </dgm:t>
    </dgm:pt>
    <dgm:pt modelId="{B5DFB707-9FEE-4B90-922B-7968908300AC}">
      <dgm:prSet custT="1"/>
      <dgm:spPr/>
      <dgm:t>
        <a:bodyPr/>
        <a:lstStyle/>
        <a:p>
          <a:pPr algn="l"/>
          <a:r>
            <a:rPr lang="uk-UA" sz="3200" dirty="0" smtClean="0">
              <a:latin typeface="Monotype Corsiva" pitchFamily="66" charset="0"/>
              <a:hlinkClick xmlns:r="http://schemas.openxmlformats.org/officeDocument/2006/relationships" r:id="rId1" action="ppaction://hlinkpres?slideindex=1&amp;slidetitle="/>
            </a:rPr>
            <a:t>Вивчення біографічних відомостей про письменників; </a:t>
          </a:r>
          <a:endParaRPr lang="ru-RU" sz="3200" dirty="0">
            <a:latin typeface="Monotype Corsiva" pitchFamily="66" charset="0"/>
          </a:endParaRPr>
        </a:p>
      </dgm:t>
    </dgm:pt>
    <dgm:pt modelId="{B7E0E9D7-169B-4C5B-9CAA-B975BCC687D2}" type="parTrans" cxnId="{9D1E2233-68E4-4F1D-82B8-5608F844F065}">
      <dgm:prSet/>
      <dgm:spPr/>
      <dgm:t>
        <a:bodyPr/>
        <a:lstStyle/>
        <a:p>
          <a:endParaRPr lang="ru-RU"/>
        </a:p>
      </dgm:t>
    </dgm:pt>
    <dgm:pt modelId="{8F0792AE-FD70-47F2-B9EB-DDDDD36DC17A}" type="sibTrans" cxnId="{9D1E2233-68E4-4F1D-82B8-5608F844F065}">
      <dgm:prSet/>
      <dgm:spPr/>
      <dgm:t>
        <a:bodyPr/>
        <a:lstStyle/>
        <a:p>
          <a:endParaRPr lang="ru-RU"/>
        </a:p>
      </dgm:t>
    </dgm:pt>
    <dgm:pt modelId="{F9FA2E5A-B271-41C7-97CF-54DD370B0402}">
      <dgm:prSet custT="1"/>
      <dgm:spPr/>
      <dgm:t>
        <a:bodyPr/>
        <a:lstStyle/>
        <a:p>
          <a:pPr algn="l"/>
          <a:r>
            <a:rPr lang="ru-RU" sz="3200" dirty="0" err="1" smtClean="0">
              <a:latin typeface="Monotype Corsiva" pitchFamily="66" charset="0"/>
              <a:hlinkClick xmlns:r="http://schemas.openxmlformats.org/officeDocument/2006/relationships" r:id="rId2" action="ppaction://hlinkpres?slideindex=1&amp;slidetitle="/>
            </a:rPr>
            <a:t>підготовка</a:t>
          </a:r>
          <a:r>
            <a:rPr lang="ru-RU" sz="3200" dirty="0" smtClean="0">
              <a:latin typeface="Monotype Corsiva" pitchFamily="66" charset="0"/>
              <a:hlinkClick xmlns:r="http://schemas.openxmlformats.org/officeDocument/2006/relationships" r:id="rId2" action="ppaction://hlinkpres?slideindex=1&amp;slidetitle="/>
            </a:rPr>
            <a:t> </a:t>
          </a:r>
          <a:r>
            <a:rPr lang="ru-RU" sz="3200" dirty="0" err="1" smtClean="0">
              <a:latin typeface="Monotype Corsiva" pitchFamily="66" charset="0"/>
              <a:hlinkClick xmlns:r="http://schemas.openxmlformats.org/officeDocument/2006/relationships" r:id="rId2" action="ppaction://hlinkpres?slideindex=1&amp;slidetitle="/>
            </a:rPr>
            <a:t>міні-проектів</a:t>
          </a:r>
          <a:r>
            <a:rPr lang="ru-RU" sz="3200" dirty="0" smtClean="0">
              <a:latin typeface="Monotype Corsiva" pitchFamily="66" charset="0"/>
              <a:hlinkClick xmlns:r="http://schemas.openxmlformats.org/officeDocument/2006/relationships" r:id="rId2" action="ppaction://hlinkpres?slideindex=1&amp;slidetitle="/>
            </a:rPr>
            <a:t>,  </a:t>
          </a:r>
          <a:r>
            <a:rPr lang="ru-RU" sz="3200" dirty="0" err="1" smtClean="0">
              <a:latin typeface="Monotype Corsiva" pitchFamily="66" charset="0"/>
              <a:hlinkClick xmlns:r="http://schemas.openxmlformats.org/officeDocument/2006/relationships" r:id="rId2" action="ppaction://hlinkpres?slideindex=1&amp;slidetitle="/>
            </a:rPr>
            <a:t>проектів</a:t>
          </a:r>
          <a:r>
            <a:rPr lang="ru-RU" sz="3200" dirty="0" smtClean="0">
              <a:latin typeface="Monotype Corsiva" pitchFamily="66" charset="0"/>
              <a:hlinkClick xmlns:r="http://schemas.openxmlformats.org/officeDocument/2006/relationships" r:id="rId2" action="ppaction://hlinkpres?slideindex=1&amp;slidetitle="/>
            </a:rPr>
            <a:t>; </a:t>
          </a:r>
          <a:endParaRPr lang="ru-RU" sz="3200" dirty="0">
            <a:latin typeface="Monotype Corsiva" pitchFamily="66" charset="0"/>
          </a:endParaRPr>
        </a:p>
      </dgm:t>
    </dgm:pt>
    <dgm:pt modelId="{E51561C6-8E6D-4EEE-A76E-D51E65704FB3}" type="parTrans" cxnId="{F5E4424A-2F31-44FC-9FF9-F6946B7E5019}">
      <dgm:prSet/>
      <dgm:spPr/>
      <dgm:t>
        <a:bodyPr/>
        <a:lstStyle/>
        <a:p>
          <a:endParaRPr lang="ru-RU"/>
        </a:p>
      </dgm:t>
    </dgm:pt>
    <dgm:pt modelId="{4E9BF885-60B8-4A7D-A177-7E865CC1EB75}" type="sibTrans" cxnId="{F5E4424A-2F31-44FC-9FF9-F6946B7E5019}">
      <dgm:prSet/>
      <dgm:spPr/>
      <dgm:t>
        <a:bodyPr/>
        <a:lstStyle/>
        <a:p>
          <a:endParaRPr lang="ru-RU"/>
        </a:p>
      </dgm:t>
    </dgm:pt>
    <dgm:pt modelId="{480357F3-EE2A-4A7F-B24B-FACD0DB2DB4B}">
      <dgm:prSet custT="1"/>
      <dgm:spPr/>
      <dgm:t>
        <a:bodyPr/>
        <a:lstStyle/>
        <a:p>
          <a:pPr algn="l"/>
          <a:r>
            <a:rPr lang="ru-RU" sz="3200" dirty="0" err="1" smtClean="0">
              <a:solidFill>
                <a:schemeClr val="tx2">
                  <a:lumMod val="75000"/>
                </a:schemeClr>
              </a:solidFill>
              <a:latin typeface="Monotype Corsiva" pitchFamily="66" charset="0"/>
              <a:hlinkClick xmlns:r="http://schemas.openxmlformats.org/officeDocument/2006/relationships" r:id="rId3" action="ppaction://hlinkpres?slideindex=1&amp;slidetitle="/>
            </a:rPr>
            <a:t>Актуалізація</a:t>
          </a:r>
          <a:r>
            <a:rPr lang="ru-RU" sz="3200" dirty="0" smtClean="0">
              <a:solidFill>
                <a:schemeClr val="tx2">
                  <a:lumMod val="75000"/>
                </a:schemeClr>
              </a:solidFill>
              <a:latin typeface="Monotype Corsiva" pitchFamily="66" charset="0"/>
              <a:hlinkClick xmlns:r="http://schemas.openxmlformats.org/officeDocument/2006/relationships" r:id="rId3" action="ppaction://hlinkpres?slideindex=1&amp;slidetitle="/>
            </a:rPr>
            <a:t> </a:t>
          </a:r>
          <a:r>
            <a:rPr lang="ru-RU" sz="3200" dirty="0" err="1" smtClean="0">
              <a:solidFill>
                <a:schemeClr val="tx2">
                  <a:lumMod val="75000"/>
                </a:schemeClr>
              </a:solidFill>
              <a:latin typeface="Monotype Corsiva" pitchFamily="66" charset="0"/>
              <a:hlinkClick xmlns:r="http://schemas.openxmlformats.org/officeDocument/2006/relationships" r:id="rId3" action="ppaction://hlinkpres?slideindex=1&amp;slidetitle="/>
            </a:rPr>
            <a:t>опорних</a:t>
          </a:r>
          <a:r>
            <a:rPr lang="ru-RU" sz="3200" dirty="0" smtClean="0">
              <a:solidFill>
                <a:schemeClr val="tx2">
                  <a:lumMod val="75000"/>
                </a:schemeClr>
              </a:solidFill>
              <a:latin typeface="Monotype Corsiva" pitchFamily="66" charset="0"/>
              <a:hlinkClick xmlns:r="http://schemas.openxmlformats.org/officeDocument/2006/relationships" r:id="rId3" action="ppaction://hlinkpres?slideindex=1&amp;slidetitle="/>
            </a:rPr>
            <a:t> </a:t>
          </a:r>
          <a:r>
            <a:rPr lang="ru-RU" sz="3200" dirty="0" err="1" smtClean="0">
              <a:solidFill>
                <a:schemeClr val="tx2">
                  <a:lumMod val="75000"/>
                </a:schemeClr>
              </a:solidFill>
              <a:latin typeface="Monotype Corsiva" pitchFamily="66" charset="0"/>
              <a:hlinkClick xmlns:r="http://schemas.openxmlformats.org/officeDocument/2006/relationships" r:id="rId3" action="ppaction://hlinkpres?slideindex=1&amp;slidetitle="/>
            </a:rPr>
            <a:t>знань</a:t>
          </a:r>
          <a:r>
            <a:rPr lang="ru-RU" sz="3200" dirty="0" smtClean="0">
              <a:solidFill>
                <a:schemeClr val="tx2">
                  <a:lumMod val="75000"/>
                </a:schemeClr>
              </a:solidFill>
              <a:latin typeface="Monotype Corsiva" pitchFamily="66" charset="0"/>
              <a:hlinkClick xmlns:r="http://schemas.openxmlformats.org/officeDocument/2006/relationships" r:id="rId3" action="ppaction://hlinkpres?slideindex=1&amp;slidetitle="/>
            </a:rPr>
            <a:t>; </a:t>
          </a:r>
          <a:endParaRPr lang="ru-RU" sz="3200" dirty="0">
            <a:solidFill>
              <a:schemeClr val="tx2">
                <a:lumMod val="75000"/>
              </a:schemeClr>
            </a:solidFill>
            <a:latin typeface="Monotype Corsiva" pitchFamily="66" charset="0"/>
          </a:endParaRPr>
        </a:p>
      </dgm:t>
    </dgm:pt>
    <dgm:pt modelId="{8D5352FE-9CDB-49D6-A42F-8486A88DED7C}" type="parTrans" cxnId="{27E1AD46-7C6C-4495-9430-6B39CA982651}">
      <dgm:prSet/>
      <dgm:spPr/>
      <dgm:t>
        <a:bodyPr/>
        <a:lstStyle/>
        <a:p>
          <a:endParaRPr lang="ru-RU"/>
        </a:p>
      </dgm:t>
    </dgm:pt>
    <dgm:pt modelId="{913C302A-C4DA-42FB-A98C-6EA4B3808DB2}" type="sibTrans" cxnId="{27E1AD46-7C6C-4495-9430-6B39CA982651}">
      <dgm:prSet/>
      <dgm:spPr/>
      <dgm:t>
        <a:bodyPr/>
        <a:lstStyle/>
        <a:p>
          <a:endParaRPr lang="ru-RU"/>
        </a:p>
      </dgm:t>
    </dgm:pt>
    <dgm:pt modelId="{4FB4D109-6619-4F8E-8939-C1E7B36089EF}">
      <dgm:prSet custT="1"/>
      <dgm:spPr/>
      <dgm:t>
        <a:bodyPr/>
        <a:lstStyle/>
        <a:p>
          <a:pPr algn="l"/>
          <a:r>
            <a:rPr lang="ru-RU" sz="3200" dirty="0" err="1" smtClean="0">
              <a:solidFill>
                <a:schemeClr val="bg2">
                  <a:lumMod val="75000"/>
                </a:schemeClr>
              </a:solidFill>
              <a:latin typeface="Monotype Corsiva" pitchFamily="66" charset="0"/>
            </a:rPr>
            <a:t>ділові</a:t>
          </a:r>
          <a:r>
            <a:rPr lang="ru-RU" sz="3200" dirty="0" smtClean="0">
              <a:solidFill>
                <a:schemeClr val="bg2">
                  <a:lumMod val="75000"/>
                </a:schemeClr>
              </a:solidFill>
              <a:latin typeface="Monotype Corsiva" pitchFamily="66" charset="0"/>
            </a:rPr>
            <a:t> </a:t>
          </a:r>
          <a:r>
            <a:rPr lang="ru-RU" sz="3200" dirty="0" err="1" smtClean="0">
              <a:solidFill>
                <a:schemeClr val="bg2">
                  <a:lumMod val="75000"/>
                </a:schemeClr>
              </a:solidFill>
              <a:latin typeface="Monotype Corsiva" pitchFamily="66" charset="0"/>
            </a:rPr>
            <a:t>ігри</a:t>
          </a:r>
          <a:r>
            <a:rPr lang="ru-RU" sz="3200" dirty="0" smtClean="0">
              <a:solidFill>
                <a:schemeClr val="bg2">
                  <a:lumMod val="75000"/>
                </a:schemeClr>
              </a:solidFill>
              <a:latin typeface="Monotype Corsiva" pitchFamily="66" charset="0"/>
            </a:rPr>
            <a:t>; </a:t>
          </a:r>
          <a:endParaRPr lang="ru-RU" sz="3200" dirty="0">
            <a:solidFill>
              <a:schemeClr val="bg2">
                <a:lumMod val="75000"/>
              </a:schemeClr>
            </a:solidFill>
            <a:latin typeface="Monotype Corsiva" pitchFamily="66" charset="0"/>
          </a:endParaRPr>
        </a:p>
      </dgm:t>
    </dgm:pt>
    <dgm:pt modelId="{9246E9CE-200E-450F-8CB3-6DF40B9C7595}" type="parTrans" cxnId="{5B746D1D-2804-465D-B936-52EC98A7A2F9}">
      <dgm:prSet/>
      <dgm:spPr/>
      <dgm:t>
        <a:bodyPr/>
        <a:lstStyle/>
        <a:p>
          <a:endParaRPr lang="ru-RU"/>
        </a:p>
      </dgm:t>
    </dgm:pt>
    <dgm:pt modelId="{5DE5FC4F-17D0-4444-9D74-813DBE5F4BFD}" type="sibTrans" cxnId="{5B746D1D-2804-465D-B936-52EC98A7A2F9}">
      <dgm:prSet/>
      <dgm:spPr/>
      <dgm:t>
        <a:bodyPr/>
        <a:lstStyle/>
        <a:p>
          <a:endParaRPr lang="ru-RU"/>
        </a:p>
      </dgm:t>
    </dgm:pt>
    <dgm:pt modelId="{43B62F0D-DD88-4F95-81B8-72F651E8B6DE}">
      <dgm:prSet custT="1"/>
      <dgm:spPr/>
      <dgm:t>
        <a:bodyPr/>
        <a:lstStyle/>
        <a:p>
          <a:pPr algn="l"/>
          <a:r>
            <a:rPr lang="ru-RU" sz="3200" dirty="0" err="1" smtClean="0">
              <a:latin typeface="Monotype Corsiva" pitchFamily="66" charset="0"/>
              <a:hlinkClick xmlns:r="http://schemas.openxmlformats.org/officeDocument/2006/relationships" r:id="rId4" action="ppaction://hlinkpres?slideindex=1&amp;slidetitle="/>
            </a:rPr>
            <a:t>комп’ютерне</a:t>
          </a:r>
          <a:r>
            <a:rPr lang="ru-RU" sz="3200" dirty="0" smtClean="0">
              <a:latin typeface="Monotype Corsiva" pitchFamily="66" charset="0"/>
              <a:hlinkClick xmlns:r="http://schemas.openxmlformats.org/officeDocument/2006/relationships" r:id="rId4" action="ppaction://hlinkpres?slideindex=1&amp;slidetitle="/>
            </a:rPr>
            <a:t> </a:t>
          </a:r>
          <a:r>
            <a:rPr lang="ru-RU" sz="3200" dirty="0" err="1" smtClean="0">
              <a:latin typeface="Monotype Corsiva" pitchFamily="66" charset="0"/>
              <a:hlinkClick xmlns:r="http://schemas.openxmlformats.org/officeDocument/2006/relationships" r:id="rId4" action="ppaction://hlinkpres?slideindex=1&amp;slidetitle="/>
            </a:rPr>
            <a:t>тестування</a:t>
          </a:r>
          <a:r>
            <a:rPr lang="ru-RU" sz="3200" dirty="0" smtClean="0">
              <a:latin typeface="Monotype Corsiva" pitchFamily="66" charset="0"/>
              <a:hlinkClick xmlns:r="http://schemas.openxmlformats.org/officeDocument/2006/relationships" r:id="rId4" action="ppaction://hlinkpres?slideindex=1&amp;slidetitle="/>
            </a:rPr>
            <a:t>; </a:t>
          </a:r>
          <a:endParaRPr lang="ru-RU" sz="3200" dirty="0">
            <a:latin typeface="Monotype Corsiva" pitchFamily="66" charset="0"/>
          </a:endParaRPr>
        </a:p>
      </dgm:t>
    </dgm:pt>
    <dgm:pt modelId="{5053EF17-F5D1-4664-8767-4C833094BD8B}" type="parTrans" cxnId="{FBE944A6-0124-4F67-A6D5-D36AC4AD0EC5}">
      <dgm:prSet/>
      <dgm:spPr/>
      <dgm:t>
        <a:bodyPr/>
        <a:lstStyle/>
        <a:p>
          <a:endParaRPr lang="ru-RU"/>
        </a:p>
      </dgm:t>
    </dgm:pt>
    <dgm:pt modelId="{15D71FEB-8E4D-4521-BB2C-CD70162DA425}" type="sibTrans" cxnId="{FBE944A6-0124-4F67-A6D5-D36AC4AD0EC5}">
      <dgm:prSet/>
      <dgm:spPr/>
      <dgm:t>
        <a:bodyPr/>
        <a:lstStyle/>
        <a:p>
          <a:endParaRPr lang="ru-RU"/>
        </a:p>
      </dgm:t>
    </dgm:pt>
    <dgm:pt modelId="{82E2D90C-5F46-458C-AD73-7EB255EB9077}">
      <dgm:prSet custT="1"/>
      <dgm:spPr/>
      <dgm:t>
        <a:bodyPr/>
        <a:lstStyle/>
        <a:p>
          <a:pPr algn="l"/>
          <a:r>
            <a:rPr lang="ru-RU" sz="3200" dirty="0" err="1" smtClean="0">
              <a:solidFill>
                <a:schemeClr val="bg2">
                  <a:lumMod val="75000"/>
                </a:schemeClr>
              </a:solidFill>
              <a:latin typeface="Monotype Corsiva" pitchFamily="66" charset="0"/>
            </a:rPr>
            <a:t>організаційно-підготовчі</a:t>
          </a:r>
          <a:r>
            <a:rPr lang="ru-RU" sz="3200" dirty="0" smtClean="0">
              <a:solidFill>
                <a:schemeClr val="bg2">
                  <a:lumMod val="75000"/>
                </a:schemeClr>
              </a:solidFill>
              <a:latin typeface="Monotype Corsiva" pitchFamily="66" charset="0"/>
            </a:rPr>
            <a:t> </a:t>
          </a:r>
          <a:r>
            <a:rPr lang="ru-RU" sz="3200" dirty="0" err="1" smtClean="0">
              <a:solidFill>
                <a:schemeClr val="bg2">
                  <a:lumMod val="75000"/>
                </a:schemeClr>
              </a:solidFill>
              <a:latin typeface="Monotype Corsiva" pitchFamily="66" charset="0"/>
            </a:rPr>
            <a:t>й</a:t>
          </a:r>
          <a:r>
            <a:rPr lang="ru-RU" sz="3200" dirty="0" smtClean="0">
              <a:solidFill>
                <a:schemeClr val="bg2">
                  <a:lumMod val="75000"/>
                </a:schemeClr>
              </a:solidFill>
              <a:latin typeface="Monotype Corsiva" pitchFamily="66" charset="0"/>
            </a:rPr>
            <a:t> </a:t>
          </a:r>
          <a:r>
            <a:rPr lang="ru-RU" sz="3200" dirty="0" err="1" smtClean="0">
              <a:solidFill>
                <a:schemeClr val="bg2">
                  <a:lumMod val="75000"/>
                </a:schemeClr>
              </a:solidFill>
              <a:latin typeface="Monotype Corsiva" pitchFamily="66" charset="0"/>
            </a:rPr>
            <a:t>консультативні</a:t>
          </a:r>
          <a:r>
            <a:rPr lang="ru-RU" sz="3200" dirty="0" smtClean="0">
              <a:solidFill>
                <a:schemeClr val="bg2">
                  <a:lumMod val="75000"/>
                </a:schemeClr>
              </a:solidFill>
              <a:latin typeface="Monotype Corsiva" pitchFamily="66" charset="0"/>
            </a:rPr>
            <a:t> </a:t>
          </a:r>
          <a:r>
            <a:rPr lang="ru-RU" sz="3200" dirty="0" err="1" smtClean="0">
              <a:solidFill>
                <a:schemeClr val="bg2">
                  <a:lumMod val="75000"/>
                </a:schemeClr>
              </a:solidFill>
              <a:latin typeface="Monotype Corsiva" pitchFamily="66" charset="0"/>
            </a:rPr>
            <a:t>заняття</a:t>
          </a:r>
          <a:endParaRPr lang="ru-RU" sz="3200" dirty="0">
            <a:solidFill>
              <a:schemeClr val="bg2">
                <a:lumMod val="75000"/>
              </a:schemeClr>
            </a:solidFill>
            <a:latin typeface="Monotype Corsiva" pitchFamily="66" charset="0"/>
          </a:endParaRPr>
        </a:p>
      </dgm:t>
    </dgm:pt>
    <dgm:pt modelId="{4DFF0461-C668-4F38-BCF0-1FB155105A65}" type="parTrans" cxnId="{8CA09826-685A-4DA2-99F8-CDD9DB819BB2}">
      <dgm:prSet/>
      <dgm:spPr/>
      <dgm:t>
        <a:bodyPr/>
        <a:lstStyle/>
        <a:p>
          <a:endParaRPr lang="ru-RU"/>
        </a:p>
      </dgm:t>
    </dgm:pt>
    <dgm:pt modelId="{FFB6AD0C-3531-471E-B31B-CF810D63B85A}" type="sibTrans" cxnId="{8CA09826-685A-4DA2-99F8-CDD9DB819BB2}">
      <dgm:prSet/>
      <dgm:spPr/>
      <dgm:t>
        <a:bodyPr/>
        <a:lstStyle/>
        <a:p>
          <a:endParaRPr lang="ru-RU"/>
        </a:p>
      </dgm:t>
    </dgm:pt>
    <dgm:pt modelId="{D23B7DAD-C906-4A29-945F-65329A98FCCF}">
      <dgm:prSet custT="1"/>
      <dgm:spPr/>
      <dgm:t>
        <a:bodyPr/>
        <a:lstStyle/>
        <a:p>
          <a:pPr algn="l"/>
          <a:r>
            <a:rPr lang="uk-UA" sz="3200" dirty="0" smtClean="0">
              <a:latin typeface="Monotype Corsiva" pitchFamily="66" charset="0"/>
              <a:hlinkClick xmlns:r="http://schemas.openxmlformats.org/officeDocument/2006/relationships" r:id="rId5" action="ppaction://hlinkpres?slideindex=1&amp;slidetitle="/>
            </a:rPr>
            <a:t>розгляд узагальнюючих тем</a:t>
          </a:r>
          <a:r>
            <a:rPr lang="ru-RU" sz="3200" dirty="0" smtClean="0">
              <a:latin typeface="Monotype Corsiva" pitchFamily="66" charset="0"/>
              <a:hlinkClick xmlns:r="http://schemas.openxmlformats.org/officeDocument/2006/relationships" r:id="rId5" action="ppaction://hlinkpres?slideindex=1&amp;slidetitle="/>
            </a:rPr>
            <a:t>; </a:t>
          </a:r>
          <a:endParaRPr lang="ru-RU" sz="3200" dirty="0">
            <a:latin typeface="Monotype Corsiva" pitchFamily="66" charset="0"/>
          </a:endParaRPr>
        </a:p>
      </dgm:t>
    </dgm:pt>
    <dgm:pt modelId="{7A9C4842-4F51-47AC-8B44-F40884C7FD5F}" type="parTrans" cxnId="{40524711-A0F8-4205-946C-4A445112F2F1}">
      <dgm:prSet/>
      <dgm:spPr/>
    </dgm:pt>
    <dgm:pt modelId="{6A925E65-F626-41A4-B416-D06CE447025D}" type="sibTrans" cxnId="{40524711-A0F8-4205-946C-4A445112F2F1}">
      <dgm:prSet/>
      <dgm:spPr/>
    </dgm:pt>
    <dgm:pt modelId="{B2BBC22A-8B50-460B-A802-286E1CB176D3}" type="pres">
      <dgm:prSet presAssocID="{B15A1A72-7953-4587-9F5F-DA3B5BC1C054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A4C89C1-8475-4DE8-98DF-D4868567DA82}" type="pres">
      <dgm:prSet presAssocID="{D5491432-92A5-4895-B216-D01095584617}" presName="comp" presStyleCnt="0"/>
      <dgm:spPr/>
      <dgm:t>
        <a:bodyPr/>
        <a:lstStyle/>
        <a:p>
          <a:endParaRPr lang="ru-RU"/>
        </a:p>
      </dgm:t>
    </dgm:pt>
    <dgm:pt modelId="{D5335141-855D-4B31-8A94-16208DB3B8A6}" type="pres">
      <dgm:prSet presAssocID="{D5491432-92A5-4895-B216-D01095584617}" presName="box" presStyleLbl="node1" presStyleIdx="0" presStyleCnt="1"/>
      <dgm:spPr/>
      <dgm:t>
        <a:bodyPr/>
        <a:lstStyle/>
        <a:p>
          <a:endParaRPr lang="ru-RU"/>
        </a:p>
      </dgm:t>
    </dgm:pt>
    <dgm:pt modelId="{FB342992-F4A9-49BE-870F-1D9C527043A2}" type="pres">
      <dgm:prSet presAssocID="{D5491432-92A5-4895-B216-D01095584617}" presName="img" presStyleLbl="fgImgPlace1" presStyleIdx="0" presStyleCnt="1" custScaleX="115001" custScaleY="42683" custLinFactNeighborX="-14166" custLinFactNeighborY="-4573"/>
      <dgm:spPr>
        <a:blipFill rotWithShape="0">
          <a:blip xmlns:r="http://schemas.openxmlformats.org/officeDocument/2006/relationships" r:embed="rId6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CF66673F-53E8-4F3D-86BB-929FD7FEA1F7}" type="pres">
      <dgm:prSet presAssocID="{D5491432-92A5-4895-B216-D01095584617}" presName="text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474EB54-FF6E-48CC-83F4-8169133E51BA}" type="presOf" srcId="{43B62F0D-DD88-4F95-81B8-72F651E8B6DE}" destId="{D5335141-855D-4B31-8A94-16208DB3B8A6}" srcOrd="0" destOrd="6" presId="urn:microsoft.com/office/officeart/2005/8/layout/vList4"/>
    <dgm:cxn modelId="{97F8085F-08A2-4512-82E3-ED087062556C}" type="presOf" srcId="{B5DFB707-9FEE-4B90-922B-7968908300AC}" destId="{D5335141-855D-4B31-8A94-16208DB3B8A6}" srcOrd="0" destOrd="1" presId="urn:microsoft.com/office/officeart/2005/8/layout/vList4"/>
    <dgm:cxn modelId="{D6DD5D77-0A74-40E3-873D-D8FC76E79590}" type="presOf" srcId="{480357F3-EE2A-4A7F-B24B-FACD0DB2DB4B}" destId="{D5335141-855D-4B31-8A94-16208DB3B8A6}" srcOrd="0" destOrd="4" presId="urn:microsoft.com/office/officeart/2005/8/layout/vList4"/>
    <dgm:cxn modelId="{F2A7EEE0-00FA-4B04-882E-B0015021B15F}" type="presOf" srcId="{43B62F0D-DD88-4F95-81B8-72F651E8B6DE}" destId="{CF66673F-53E8-4F3D-86BB-929FD7FEA1F7}" srcOrd="1" destOrd="6" presId="urn:microsoft.com/office/officeart/2005/8/layout/vList4"/>
    <dgm:cxn modelId="{C201EED3-86CD-410E-8543-CE0C0ED8C024}" type="presOf" srcId="{4FB4D109-6619-4F8E-8939-C1E7B36089EF}" destId="{D5335141-855D-4B31-8A94-16208DB3B8A6}" srcOrd="0" destOrd="5" presId="urn:microsoft.com/office/officeart/2005/8/layout/vList4"/>
    <dgm:cxn modelId="{F534598A-AE1C-4AD5-94AC-7F14F5940644}" type="presOf" srcId="{82E2D90C-5F46-458C-AD73-7EB255EB9077}" destId="{D5335141-855D-4B31-8A94-16208DB3B8A6}" srcOrd="0" destOrd="7" presId="urn:microsoft.com/office/officeart/2005/8/layout/vList4"/>
    <dgm:cxn modelId="{8D960328-B60E-4491-9ECD-0BAF504E3CB3}" type="presOf" srcId="{F9FA2E5A-B271-41C7-97CF-54DD370B0402}" destId="{D5335141-855D-4B31-8A94-16208DB3B8A6}" srcOrd="0" destOrd="3" presId="urn:microsoft.com/office/officeart/2005/8/layout/vList4"/>
    <dgm:cxn modelId="{F5E4424A-2F31-44FC-9FF9-F6946B7E5019}" srcId="{D5491432-92A5-4895-B216-D01095584617}" destId="{F9FA2E5A-B271-41C7-97CF-54DD370B0402}" srcOrd="2" destOrd="0" parTransId="{E51561C6-8E6D-4EEE-A76E-D51E65704FB3}" sibTransId="{4E9BF885-60B8-4A7D-A177-7E865CC1EB75}"/>
    <dgm:cxn modelId="{91127289-E100-4FF6-8DE8-61B6B7987C37}" type="presOf" srcId="{480357F3-EE2A-4A7F-B24B-FACD0DB2DB4B}" destId="{CF66673F-53E8-4F3D-86BB-929FD7FEA1F7}" srcOrd="1" destOrd="4" presId="urn:microsoft.com/office/officeart/2005/8/layout/vList4"/>
    <dgm:cxn modelId="{8859B7C9-9D35-4ED3-BB37-A97770D05FC8}" type="presOf" srcId="{D23B7DAD-C906-4A29-945F-65329A98FCCF}" destId="{CF66673F-53E8-4F3D-86BB-929FD7FEA1F7}" srcOrd="1" destOrd="2" presId="urn:microsoft.com/office/officeart/2005/8/layout/vList4"/>
    <dgm:cxn modelId="{40524711-A0F8-4205-946C-4A445112F2F1}" srcId="{D5491432-92A5-4895-B216-D01095584617}" destId="{D23B7DAD-C906-4A29-945F-65329A98FCCF}" srcOrd="1" destOrd="0" parTransId="{7A9C4842-4F51-47AC-8B44-F40884C7FD5F}" sibTransId="{6A925E65-F626-41A4-B416-D06CE447025D}"/>
    <dgm:cxn modelId="{5614C321-4130-439A-83D9-9D517D8C1C6F}" type="presOf" srcId="{82E2D90C-5F46-458C-AD73-7EB255EB9077}" destId="{CF66673F-53E8-4F3D-86BB-929FD7FEA1F7}" srcOrd="1" destOrd="7" presId="urn:microsoft.com/office/officeart/2005/8/layout/vList4"/>
    <dgm:cxn modelId="{5B746D1D-2804-465D-B936-52EC98A7A2F9}" srcId="{D5491432-92A5-4895-B216-D01095584617}" destId="{4FB4D109-6619-4F8E-8939-C1E7B36089EF}" srcOrd="4" destOrd="0" parTransId="{9246E9CE-200E-450F-8CB3-6DF40B9C7595}" sibTransId="{5DE5FC4F-17D0-4444-9D74-813DBE5F4BFD}"/>
    <dgm:cxn modelId="{27FB0223-01A9-4BA8-8721-18D1C94FBB7C}" type="presOf" srcId="{D23B7DAD-C906-4A29-945F-65329A98FCCF}" destId="{D5335141-855D-4B31-8A94-16208DB3B8A6}" srcOrd="0" destOrd="2" presId="urn:microsoft.com/office/officeart/2005/8/layout/vList4"/>
    <dgm:cxn modelId="{F8DCC776-0223-414F-A422-F758A24110CA}" type="presOf" srcId="{F9FA2E5A-B271-41C7-97CF-54DD370B0402}" destId="{CF66673F-53E8-4F3D-86BB-929FD7FEA1F7}" srcOrd="1" destOrd="3" presId="urn:microsoft.com/office/officeart/2005/8/layout/vList4"/>
    <dgm:cxn modelId="{E936BBE3-1BED-46D4-A794-71B9D75326E5}" type="presOf" srcId="{D5491432-92A5-4895-B216-D01095584617}" destId="{CF66673F-53E8-4F3D-86BB-929FD7FEA1F7}" srcOrd="1" destOrd="0" presId="urn:microsoft.com/office/officeart/2005/8/layout/vList4"/>
    <dgm:cxn modelId="{3F606D3E-A963-41CF-827B-214B615C7E52}" srcId="{B15A1A72-7953-4587-9F5F-DA3B5BC1C054}" destId="{D5491432-92A5-4895-B216-D01095584617}" srcOrd="0" destOrd="0" parTransId="{6B29E0F5-5034-4844-9A03-5C423EB5F20D}" sibTransId="{B5679F0A-688B-4A32-A6A9-8598B0260B7E}"/>
    <dgm:cxn modelId="{4FC9E4AA-05FE-4C52-92BF-FEB2BC1EBC4C}" type="presOf" srcId="{B15A1A72-7953-4587-9F5F-DA3B5BC1C054}" destId="{B2BBC22A-8B50-460B-A802-286E1CB176D3}" srcOrd="0" destOrd="0" presId="urn:microsoft.com/office/officeart/2005/8/layout/vList4"/>
    <dgm:cxn modelId="{8CA09826-685A-4DA2-99F8-CDD9DB819BB2}" srcId="{D5491432-92A5-4895-B216-D01095584617}" destId="{82E2D90C-5F46-458C-AD73-7EB255EB9077}" srcOrd="6" destOrd="0" parTransId="{4DFF0461-C668-4F38-BCF0-1FB155105A65}" sibTransId="{FFB6AD0C-3531-471E-B31B-CF810D63B85A}"/>
    <dgm:cxn modelId="{FBE944A6-0124-4F67-A6D5-D36AC4AD0EC5}" srcId="{D5491432-92A5-4895-B216-D01095584617}" destId="{43B62F0D-DD88-4F95-81B8-72F651E8B6DE}" srcOrd="5" destOrd="0" parTransId="{5053EF17-F5D1-4664-8767-4C833094BD8B}" sibTransId="{15D71FEB-8E4D-4521-BB2C-CD70162DA425}"/>
    <dgm:cxn modelId="{5B036EFF-8BA7-4469-AEE1-AB9155BE8267}" type="presOf" srcId="{D5491432-92A5-4895-B216-D01095584617}" destId="{D5335141-855D-4B31-8A94-16208DB3B8A6}" srcOrd="0" destOrd="0" presId="urn:microsoft.com/office/officeart/2005/8/layout/vList4"/>
    <dgm:cxn modelId="{27E1AD46-7C6C-4495-9430-6B39CA982651}" srcId="{D5491432-92A5-4895-B216-D01095584617}" destId="{480357F3-EE2A-4A7F-B24B-FACD0DB2DB4B}" srcOrd="3" destOrd="0" parTransId="{8D5352FE-9CDB-49D6-A42F-8486A88DED7C}" sibTransId="{913C302A-C4DA-42FB-A98C-6EA4B3808DB2}"/>
    <dgm:cxn modelId="{8C32AC61-3C88-4AF9-B94D-1725AA9A14D0}" type="presOf" srcId="{B5DFB707-9FEE-4B90-922B-7968908300AC}" destId="{CF66673F-53E8-4F3D-86BB-929FD7FEA1F7}" srcOrd="1" destOrd="1" presId="urn:microsoft.com/office/officeart/2005/8/layout/vList4"/>
    <dgm:cxn modelId="{B5FC19BC-6F64-4A02-BA3D-B7C6EBB4B16A}" type="presOf" srcId="{4FB4D109-6619-4F8E-8939-C1E7B36089EF}" destId="{CF66673F-53E8-4F3D-86BB-929FD7FEA1F7}" srcOrd="1" destOrd="5" presId="urn:microsoft.com/office/officeart/2005/8/layout/vList4"/>
    <dgm:cxn modelId="{9D1E2233-68E4-4F1D-82B8-5608F844F065}" srcId="{D5491432-92A5-4895-B216-D01095584617}" destId="{B5DFB707-9FEE-4B90-922B-7968908300AC}" srcOrd="0" destOrd="0" parTransId="{B7E0E9D7-169B-4C5B-9CAA-B975BCC687D2}" sibTransId="{8F0792AE-FD70-47F2-B9EB-DDDDD36DC17A}"/>
    <dgm:cxn modelId="{42A864D3-4542-4019-894D-DFCD562685F6}" type="presParOf" srcId="{B2BBC22A-8B50-460B-A802-286E1CB176D3}" destId="{4A4C89C1-8475-4DE8-98DF-D4868567DA82}" srcOrd="0" destOrd="0" presId="urn:microsoft.com/office/officeart/2005/8/layout/vList4"/>
    <dgm:cxn modelId="{8A1ECF8C-82DD-4263-9DA0-BB9407C6C334}" type="presParOf" srcId="{4A4C89C1-8475-4DE8-98DF-D4868567DA82}" destId="{D5335141-855D-4B31-8A94-16208DB3B8A6}" srcOrd="0" destOrd="0" presId="urn:microsoft.com/office/officeart/2005/8/layout/vList4"/>
    <dgm:cxn modelId="{517B2D3F-6CCD-457C-AED7-3AFDADFB8643}" type="presParOf" srcId="{4A4C89C1-8475-4DE8-98DF-D4868567DA82}" destId="{FB342992-F4A9-49BE-870F-1D9C527043A2}" srcOrd="1" destOrd="0" presId="urn:microsoft.com/office/officeart/2005/8/layout/vList4"/>
    <dgm:cxn modelId="{74A9477E-9D41-4A1E-96B3-5EBAC6ED4B9A}" type="presParOf" srcId="{4A4C89C1-8475-4DE8-98DF-D4868567DA82}" destId="{CF66673F-53E8-4F3D-86BB-929FD7FEA1F7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BBD599B1-6542-489E-96E1-63DB8E876ACC}" type="doc">
      <dgm:prSet loTypeId="urn:microsoft.com/office/officeart/2005/8/layout/vList2" loCatId="list" qsTypeId="urn:microsoft.com/office/officeart/2005/8/quickstyle/3d1" qsCatId="3D" csTypeId="urn:microsoft.com/office/officeart/2005/8/colors/accent1_2#40" csCatId="accent1" phldr="1"/>
      <dgm:spPr/>
      <dgm:t>
        <a:bodyPr/>
        <a:lstStyle/>
        <a:p>
          <a:endParaRPr lang="ru-RU"/>
        </a:p>
      </dgm:t>
    </dgm:pt>
    <dgm:pt modelId="{E2E88BBF-D845-4750-B4BA-25F29EF07FA8}">
      <dgm:prSet/>
      <dgm:spPr/>
      <dgm:t>
        <a:bodyPr/>
        <a:lstStyle/>
        <a:p>
          <a:pPr algn="ctr"/>
          <a:r>
            <a:rPr lang="uk-UA" dirty="0" smtClean="0"/>
            <a:t>Учнівські проекти</a:t>
          </a:r>
          <a:endParaRPr lang="ru-RU" dirty="0"/>
        </a:p>
      </dgm:t>
    </dgm:pt>
    <dgm:pt modelId="{F6AE153A-4A6A-4257-8E4B-BBC25C403238}" type="parTrans" cxnId="{8C5EAB79-9425-4525-A488-0605A638BC01}">
      <dgm:prSet/>
      <dgm:spPr/>
      <dgm:t>
        <a:bodyPr/>
        <a:lstStyle/>
        <a:p>
          <a:endParaRPr lang="ru-RU"/>
        </a:p>
      </dgm:t>
    </dgm:pt>
    <dgm:pt modelId="{5391934D-7C00-4F48-B864-FD895989A816}" type="sibTrans" cxnId="{8C5EAB79-9425-4525-A488-0605A638BC01}">
      <dgm:prSet/>
      <dgm:spPr/>
      <dgm:t>
        <a:bodyPr/>
        <a:lstStyle/>
        <a:p>
          <a:endParaRPr lang="ru-RU"/>
        </a:p>
      </dgm:t>
    </dgm:pt>
    <dgm:pt modelId="{C2A71A2D-EF2C-49EF-8CE8-9C8AFB7A80A6}" type="pres">
      <dgm:prSet presAssocID="{BBD599B1-6542-489E-96E1-63DB8E876AC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0681ACE-1BAA-4783-86D8-75E4B51C23DE}" type="pres">
      <dgm:prSet presAssocID="{E2E88BBF-D845-4750-B4BA-25F29EF07FA8}" presName="parentText" presStyleLbl="node1" presStyleIdx="0" presStyleCnt="1" custLinFactNeighborX="2830" custLinFactNeighborY="-6623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49C3E03-71E1-4345-9AD0-9C14E95FE898}" type="presOf" srcId="{E2E88BBF-D845-4750-B4BA-25F29EF07FA8}" destId="{E0681ACE-1BAA-4783-86D8-75E4B51C23DE}" srcOrd="0" destOrd="0" presId="urn:microsoft.com/office/officeart/2005/8/layout/vList2"/>
    <dgm:cxn modelId="{CF83DA59-3A86-4FC3-A5CF-3CD50016EE9E}" type="presOf" srcId="{BBD599B1-6542-489E-96E1-63DB8E876ACC}" destId="{C2A71A2D-EF2C-49EF-8CE8-9C8AFB7A80A6}" srcOrd="0" destOrd="0" presId="urn:microsoft.com/office/officeart/2005/8/layout/vList2"/>
    <dgm:cxn modelId="{8C5EAB79-9425-4525-A488-0605A638BC01}" srcId="{BBD599B1-6542-489E-96E1-63DB8E876ACC}" destId="{E2E88BBF-D845-4750-B4BA-25F29EF07FA8}" srcOrd="0" destOrd="0" parTransId="{F6AE153A-4A6A-4257-8E4B-BBC25C403238}" sibTransId="{5391934D-7C00-4F48-B864-FD895989A816}"/>
    <dgm:cxn modelId="{5D53B25E-07E3-4496-97C7-635315F4C106}" type="presParOf" srcId="{C2A71A2D-EF2C-49EF-8CE8-9C8AFB7A80A6}" destId="{E0681ACE-1BAA-4783-86D8-75E4B51C23DE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BBD599B1-6542-489E-96E1-63DB8E876ACC}" type="doc">
      <dgm:prSet loTypeId="urn:microsoft.com/office/officeart/2005/8/layout/vList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2A71A2D-EF2C-49EF-8CE8-9C8AFB7A80A6}" type="pres">
      <dgm:prSet presAssocID="{BBD599B1-6542-489E-96E1-63DB8E876AC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5015DAE6-AC5E-4477-AB5B-CE394C558032}" type="presOf" srcId="{BBD599B1-6542-489E-96E1-63DB8E876ACC}" destId="{C2A71A2D-EF2C-49EF-8CE8-9C8AFB7A80A6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BBD599B1-6542-489E-96E1-63DB8E876ACC}" type="doc">
      <dgm:prSet loTypeId="urn:microsoft.com/office/officeart/2005/8/layout/vList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2A71A2D-EF2C-49EF-8CE8-9C8AFB7A80A6}" type="pres">
      <dgm:prSet presAssocID="{BBD599B1-6542-489E-96E1-63DB8E876AC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EF5AD58B-FA99-4338-9D13-A308BDEE9DE4}" type="presOf" srcId="{BBD599B1-6542-489E-96E1-63DB8E876ACC}" destId="{C2A71A2D-EF2C-49EF-8CE8-9C8AFB7A80A6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B15A1A72-7953-4587-9F5F-DA3B5BC1C054}" type="doc">
      <dgm:prSet loTypeId="urn:microsoft.com/office/officeart/2005/8/layout/vList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A787B9C-E8F0-48B9-90CD-43E2FA3927B8}" type="pres">
      <dgm:prSet presAssocID="{B15A1A72-7953-4587-9F5F-DA3B5BC1C05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5B1D066B-AD08-448B-8F47-ED197E0684DF}" type="presOf" srcId="{B15A1A72-7953-4587-9F5F-DA3B5BC1C054}" destId="{4A787B9C-E8F0-48B9-90CD-43E2FA3927B8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70668ED5-2E21-4C60-8577-7BF0040C3560}" type="doc">
      <dgm:prSet loTypeId="urn:microsoft.com/office/officeart/2005/8/layout/vList2" loCatId="list" qsTypeId="urn:microsoft.com/office/officeart/2005/8/quickstyle/3d1" qsCatId="3D" csTypeId="urn:microsoft.com/office/officeart/2005/8/colors/accent0_2" csCatId="mainScheme" phldr="1"/>
      <dgm:spPr/>
      <dgm:t>
        <a:bodyPr/>
        <a:lstStyle/>
        <a:p>
          <a:endParaRPr lang="ru-RU"/>
        </a:p>
      </dgm:t>
    </dgm:pt>
    <dgm:pt modelId="{ABCD8E61-69D1-423F-A096-29033142A816}">
      <dgm:prSet/>
      <dgm:spPr/>
      <dgm:t>
        <a:bodyPr/>
        <a:lstStyle/>
        <a:p>
          <a:pPr rtl="0"/>
          <a:r>
            <a:rPr lang="ru-RU" b="1" i="1" dirty="0" smtClean="0"/>
            <a:t>        «</a:t>
          </a:r>
          <a:r>
            <a:rPr lang="ru-RU" b="1" i="1" dirty="0" err="1" smtClean="0"/>
            <a:t>Закінчи</a:t>
          </a:r>
          <a:r>
            <a:rPr lang="ru-RU" b="1" i="1" dirty="0" smtClean="0"/>
            <a:t> </a:t>
          </a:r>
          <a:r>
            <a:rPr lang="ru-RU" b="1" i="1" dirty="0" err="1" smtClean="0"/>
            <a:t>речення</a:t>
          </a:r>
          <a:r>
            <a:rPr lang="ru-RU" b="1" i="1" dirty="0" smtClean="0"/>
            <a:t>»</a:t>
          </a:r>
          <a:endParaRPr lang="ru-RU" dirty="0"/>
        </a:p>
      </dgm:t>
    </dgm:pt>
    <dgm:pt modelId="{75EA5D00-7600-416E-A872-6AFBF14A21DA}" type="parTrans" cxnId="{10529181-3896-4250-983E-FA6898C3FE6A}">
      <dgm:prSet/>
      <dgm:spPr/>
      <dgm:t>
        <a:bodyPr/>
        <a:lstStyle/>
        <a:p>
          <a:endParaRPr lang="ru-RU"/>
        </a:p>
      </dgm:t>
    </dgm:pt>
    <dgm:pt modelId="{1146AC10-F7B3-45BD-BC32-C4D47C181DA9}" type="sibTrans" cxnId="{10529181-3896-4250-983E-FA6898C3FE6A}">
      <dgm:prSet/>
      <dgm:spPr/>
      <dgm:t>
        <a:bodyPr/>
        <a:lstStyle/>
        <a:p>
          <a:endParaRPr lang="ru-RU"/>
        </a:p>
      </dgm:t>
    </dgm:pt>
    <dgm:pt modelId="{21D1B8DA-E7BF-4BB0-AFED-9407F2CFD54C}" type="pres">
      <dgm:prSet presAssocID="{70668ED5-2E21-4C60-8577-7BF0040C356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3BBFFE1-6AC9-4869-9FA5-23DBB67BB323}" type="pres">
      <dgm:prSet presAssocID="{ABCD8E61-69D1-423F-A096-29033142A816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0529181-3896-4250-983E-FA6898C3FE6A}" srcId="{70668ED5-2E21-4C60-8577-7BF0040C3560}" destId="{ABCD8E61-69D1-423F-A096-29033142A816}" srcOrd="0" destOrd="0" parTransId="{75EA5D00-7600-416E-A872-6AFBF14A21DA}" sibTransId="{1146AC10-F7B3-45BD-BC32-C4D47C181DA9}"/>
    <dgm:cxn modelId="{D453B7E3-436E-4D83-96F4-565E98CD9268}" type="presOf" srcId="{ABCD8E61-69D1-423F-A096-29033142A816}" destId="{B3BBFFE1-6AC9-4869-9FA5-23DBB67BB323}" srcOrd="0" destOrd="0" presId="urn:microsoft.com/office/officeart/2005/8/layout/vList2"/>
    <dgm:cxn modelId="{6176E048-8ADB-49C2-962F-13E567242C05}" type="presOf" srcId="{70668ED5-2E21-4C60-8577-7BF0040C3560}" destId="{21D1B8DA-E7BF-4BB0-AFED-9407F2CFD54C}" srcOrd="0" destOrd="0" presId="urn:microsoft.com/office/officeart/2005/8/layout/vList2"/>
    <dgm:cxn modelId="{09F91121-FE88-4FCC-A399-51CCD381C323}" type="presParOf" srcId="{21D1B8DA-E7BF-4BB0-AFED-9407F2CFD54C}" destId="{B3BBFFE1-6AC9-4869-9FA5-23DBB67BB323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15A1A72-7953-4587-9F5F-DA3B5BC1C054}" type="doc">
      <dgm:prSet loTypeId="urn:microsoft.com/office/officeart/2005/8/layout/vList2" loCatId="list" qsTypeId="urn:microsoft.com/office/officeart/2005/8/quickstyle/3d1" qsCatId="3D" csTypeId="urn:microsoft.com/office/officeart/2005/8/colors/accent4_1" csCatId="accent4" phldr="1"/>
      <dgm:spPr/>
      <dgm:t>
        <a:bodyPr/>
        <a:lstStyle/>
        <a:p>
          <a:endParaRPr lang="ru-RU"/>
        </a:p>
      </dgm:t>
    </dgm:pt>
    <dgm:pt modelId="{B1619232-C0A6-43BE-9E6F-03DC8A21AF46}">
      <dgm:prSet/>
      <dgm:spPr/>
      <dgm:t>
        <a:bodyPr/>
        <a:lstStyle/>
        <a:p>
          <a:r>
            <a:rPr lang="uk-UA" i="1" dirty="0" smtClean="0">
              <a:latin typeface="Monotype Corsiva" pitchFamily="66" charset="0"/>
            </a:rPr>
            <a:t>Вчитель української мови та літератури, заступник директора з навчально-виховної роботи</a:t>
          </a:r>
          <a:endParaRPr lang="ru-RU" dirty="0"/>
        </a:p>
      </dgm:t>
    </dgm:pt>
    <dgm:pt modelId="{FDB23C46-E514-47B6-9247-7B15393587B4}" type="parTrans" cxnId="{715113AE-007C-4EAF-BA2D-3AA4103F728B}">
      <dgm:prSet/>
      <dgm:spPr/>
      <dgm:t>
        <a:bodyPr/>
        <a:lstStyle/>
        <a:p>
          <a:endParaRPr lang="ru-RU"/>
        </a:p>
      </dgm:t>
    </dgm:pt>
    <dgm:pt modelId="{C20BC082-3327-453D-A093-7E93D144B73D}" type="sibTrans" cxnId="{715113AE-007C-4EAF-BA2D-3AA4103F728B}">
      <dgm:prSet/>
      <dgm:spPr/>
      <dgm:t>
        <a:bodyPr/>
        <a:lstStyle/>
        <a:p>
          <a:endParaRPr lang="ru-RU"/>
        </a:p>
      </dgm:t>
    </dgm:pt>
    <dgm:pt modelId="{C33E3657-94E5-4CC6-852A-B6613971215E}">
      <dgm:prSet/>
      <dgm:spPr/>
      <dgm:t>
        <a:bodyPr/>
        <a:lstStyle/>
        <a:p>
          <a:r>
            <a:rPr lang="uk-UA" i="1" dirty="0" smtClean="0">
              <a:latin typeface="Monotype Corsiva" pitchFamily="66" charset="0"/>
            </a:rPr>
            <a:t>Категорія – вища, вчитель-методист</a:t>
          </a:r>
        </a:p>
      </dgm:t>
    </dgm:pt>
    <dgm:pt modelId="{FDE21368-DA1B-49B0-BEC7-0D233C03B068}" type="parTrans" cxnId="{37005F3C-4AB5-48C7-BDF0-86730DC760B2}">
      <dgm:prSet/>
      <dgm:spPr/>
      <dgm:t>
        <a:bodyPr/>
        <a:lstStyle/>
        <a:p>
          <a:endParaRPr lang="ru-RU"/>
        </a:p>
      </dgm:t>
    </dgm:pt>
    <dgm:pt modelId="{0DC13ED5-5FE5-4687-B3A5-6BA479C617DA}" type="sibTrans" cxnId="{37005F3C-4AB5-48C7-BDF0-86730DC760B2}">
      <dgm:prSet/>
      <dgm:spPr/>
      <dgm:t>
        <a:bodyPr/>
        <a:lstStyle/>
        <a:p>
          <a:endParaRPr lang="ru-RU"/>
        </a:p>
      </dgm:t>
    </dgm:pt>
    <dgm:pt modelId="{C73DD859-CF50-45C7-8EC1-30BD9D36119B}">
      <dgm:prSet/>
      <dgm:spPr/>
      <dgm:t>
        <a:bodyPr/>
        <a:lstStyle/>
        <a:p>
          <a:r>
            <a:rPr lang="uk-UA" i="1" dirty="0" smtClean="0">
              <a:latin typeface="Monotype Corsiva" pitchFamily="66" charset="0"/>
            </a:rPr>
            <a:t>Педагогічний стаж – 23 роки</a:t>
          </a:r>
          <a:endParaRPr lang="uk-UA" i="1" dirty="0">
            <a:latin typeface="Monotype Corsiva" pitchFamily="66" charset="0"/>
          </a:endParaRPr>
        </a:p>
      </dgm:t>
    </dgm:pt>
    <dgm:pt modelId="{552B844D-B091-4D46-A584-55D61BEE9506}" type="parTrans" cxnId="{67B02C85-23E7-4448-B5C3-623833D50197}">
      <dgm:prSet/>
      <dgm:spPr/>
      <dgm:t>
        <a:bodyPr/>
        <a:lstStyle/>
        <a:p>
          <a:endParaRPr lang="ru-RU"/>
        </a:p>
      </dgm:t>
    </dgm:pt>
    <dgm:pt modelId="{3404299C-C402-4E5E-AE8F-ED3B26B7B7B6}" type="sibTrans" cxnId="{67B02C85-23E7-4448-B5C3-623833D50197}">
      <dgm:prSet/>
      <dgm:spPr/>
      <dgm:t>
        <a:bodyPr/>
        <a:lstStyle/>
        <a:p>
          <a:endParaRPr lang="ru-RU"/>
        </a:p>
      </dgm:t>
    </dgm:pt>
    <dgm:pt modelId="{4A787B9C-E8F0-48B9-90CD-43E2FA3927B8}" type="pres">
      <dgm:prSet presAssocID="{B15A1A72-7953-4587-9F5F-DA3B5BC1C05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B8C867F-BF52-40FD-AB2E-BB10FCED9143}" type="pres">
      <dgm:prSet presAssocID="{B1619232-C0A6-43BE-9E6F-03DC8A21AF46}" presName="parentText" presStyleLbl="node1" presStyleIdx="0" presStyleCnt="3" custLinFactY="-16914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C6F7CE-4431-4117-8A6D-D68E9496689E}" type="pres">
      <dgm:prSet presAssocID="{C20BC082-3327-453D-A093-7E93D144B73D}" presName="spacer" presStyleCnt="0"/>
      <dgm:spPr/>
      <dgm:t>
        <a:bodyPr/>
        <a:lstStyle/>
        <a:p>
          <a:endParaRPr lang="ru-RU"/>
        </a:p>
      </dgm:t>
    </dgm:pt>
    <dgm:pt modelId="{BA7E00E0-AF21-406C-ACED-8CE7A960E3FB}" type="pres">
      <dgm:prSet presAssocID="{C33E3657-94E5-4CC6-852A-B6613971215E}" presName="parentText" presStyleLbl="node1" presStyleIdx="1" presStyleCnt="3" custScaleX="97354" custScaleY="3856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041D34-9037-4991-BD0C-BC42868C928F}" type="pres">
      <dgm:prSet presAssocID="{0DC13ED5-5FE5-4687-B3A5-6BA479C617DA}" presName="spacer" presStyleCnt="0"/>
      <dgm:spPr/>
      <dgm:t>
        <a:bodyPr/>
        <a:lstStyle/>
        <a:p>
          <a:endParaRPr lang="ru-RU"/>
        </a:p>
      </dgm:t>
    </dgm:pt>
    <dgm:pt modelId="{7D42D07B-7736-490B-9FC0-D2BCD1844A81}" type="pres">
      <dgm:prSet presAssocID="{C73DD859-CF50-45C7-8EC1-30BD9D36119B}" presName="parentText" presStyleLbl="node1" presStyleIdx="2" presStyleCnt="3" custScaleX="95768" custScaleY="5357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7DC37C4-A6A6-445A-8B05-DCA3C5EB2F55}" type="presOf" srcId="{B15A1A72-7953-4587-9F5F-DA3B5BC1C054}" destId="{4A787B9C-E8F0-48B9-90CD-43E2FA3927B8}" srcOrd="0" destOrd="0" presId="urn:microsoft.com/office/officeart/2005/8/layout/vList2"/>
    <dgm:cxn modelId="{67B02C85-23E7-4448-B5C3-623833D50197}" srcId="{B15A1A72-7953-4587-9F5F-DA3B5BC1C054}" destId="{C73DD859-CF50-45C7-8EC1-30BD9D36119B}" srcOrd="2" destOrd="0" parTransId="{552B844D-B091-4D46-A584-55D61BEE9506}" sibTransId="{3404299C-C402-4E5E-AE8F-ED3B26B7B7B6}"/>
    <dgm:cxn modelId="{715113AE-007C-4EAF-BA2D-3AA4103F728B}" srcId="{B15A1A72-7953-4587-9F5F-DA3B5BC1C054}" destId="{B1619232-C0A6-43BE-9E6F-03DC8A21AF46}" srcOrd="0" destOrd="0" parTransId="{FDB23C46-E514-47B6-9247-7B15393587B4}" sibTransId="{C20BC082-3327-453D-A093-7E93D144B73D}"/>
    <dgm:cxn modelId="{37005F3C-4AB5-48C7-BDF0-86730DC760B2}" srcId="{B15A1A72-7953-4587-9F5F-DA3B5BC1C054}" destId="{C33E3657-94E5-4CC6-852A-B6613971215E}" srcOrd="1" destOrd="0" parTransId="{FDE21368-DA1B-49B0-BEC7-0D233C03B068}" sibTransId="{0DC13ED5-5FE5-4687-B3A5-6BA479C617DA}"/>
    <dgm:cxn modelId="{4438670C-357F-4E4A-B732-D74294E239D7}" type="presOf" srcId="{C33E3657-94E5-4CC6-852A-B6613971215E}" destId="{BA7E00E0-AF21-406C-ACED-8CE7A960E3FB}" srcOrd="0" destOrd="0" presId="urn:microsoft.com/office/officeart/2005/8/layout/vList2"/>
    <dgm:cxn modelId="{231A3E53-FE09-46BB-BF36-1BE4777A9516}" type="presOf" srcId="{C73DD859-CF50-45C7-8EC1-30BD9D36119B}" destId="{7D42D07B-7736-490B-9FC0-D2BCD1844A81}" srcOrd="0" destOrd="0" presId="urn:microsoft.com/office/officeart/2005/8/layout/vList2"/>
    <dgm:cxn modelId="{77A89FCA-DC45-4B44-A808-ECE6E84D6435}" type="presOf" srcId="{B1619232-C0A6-43BE-9E6F-03DC8A21AF46}" destId="{FB8C867F-BF52-40FD-AB2E-BB10FCED9143}" srcOrd="0" destOrd="0" presId="urn:microsoft.com/office/officeart/2005/8/layout/vList2"/>
    <dgm:cxn modelId="{1C1B7A32-9327-435A-B9B9-BA38FF19A6C0}" type="presParOf" srcId="{4A787B9C-E8F0-48B9-90CD-43E2FA3927B8}" destId="{FB8C867F-BF52-40FD-AB2E-BB10FCED9143}" srcOrd="0" destOrd="0" presId="urn:microsoft.com/office/officeart/2005/8/layout/vList2"/>
    <dgm:cxn modelId="{45D70069-CED1-420E-A9CC-A5C6D37D7BFD}" type="presParOf" srcId="{4A787B9C-E8F0-48B9-90CD-43E2FA3927B8}" destId="{0CC6F7CE-4431-4117-8A6D-D68E9496689E}" srcOrd="1" destOrd="0" presId="urn:microsoft.com/office/officeart/2005/8/layout/vList2"/>
    <dgm:cxn modelId="{E790BACE-32B0-4E17-9B79-7EE081B92CBD}" type="presParOf" srcId="{4A787B9C-E8F0-48B9-90CD-43E2FA3927B8}" destId="{BA7E00E0-AF21-406C-ACED-8CE7A960E3FB}" srcOrd="2" destOrd="0" presId="urn:microsoft.com/office/officeart/2005/8/layout/vList2"/>
    <dgm:cxn modelId="{E0100EB6-6AC0-4A49-A32B-9AD10599F187}" type="presParOf" srcId="{4A787B9C-E8F0-48B9-90CD-43E2FA3927B8}" destId="{DD041D34-9037-4991-BD0C-BC42868C928F}" srcOrd="3" destOrd="0" presId="urn:microsoft.com/office/officeart/2005/8/layout/vList2"/>
    <dgm:cxn modelId="{F12879AF-A937-4CFC-8123-251080C23808}" type="presParOf" srcId="{4A787B9C-E8F0-48B9-90CD-43E2FA3927B8}" destId="{7D42D07B-7736-490B-9FC0-D2BCD1844A81}" srcOrd="4" destOrd="0" presId="urn:microsoft.com/office/officeart/2005/8/layout/vList2"/>
  </dgm:cxnLst>
  <dgm:bg>
    <a:noFill/>
  </dgm:bg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7AC9FC1E-9171-427E-9915-C67831543D1E}" type="doc">
      <dgm:prSet loTypeId="urn:microsoft.com/office/officeart/2005/8/layout/vList2" loCatId="list" qsTypeId="urn:microsoft.com/office/officeart/2005/8/quickstyle/3d1" qsCatId="3D" csTypeId="urn:microsoft.com/office/officeart/2005/8/colors/accent0_2" csCatId="mainScheme" phldr="1"/>
      <dgm:spPr/>
      <dgm:t>
        <a:bodyPr/>
        <a:lstStyle/>
        <a:p>
          <a:endParaRPr lang="ru-RU"/>
        </a:p>
      </dgm:t>
    </dgm:pt>
    <dgm:pt modelId="{1B58D792-E453-4DDB-A7D5-DB5D9027CE41}">
      <dgm:prSet/>
      <dgm:spPr/>
      <dgm:t>
        <a:bodyPr/>
        <a:lstStyle/>
        <a:p>
          <a:pPr rtl="0"/>
          <a:r>
            <a:rPr lang="ru-RU" dirty="0" smtClean="0"/>
            <a:t>1. Поема «Слово про </a:t>
          </a:r>
          <a:r>
            <a:rPr lang="ru-RU" dirty="0" err="1" smtClean="0"/>
            <a:t>похід</a:t>
          </a:r>
          <a:r>
            <a:rPr lang="ru-RU" dirty="0" smtClean="0"/>
            <a:t> </a:t>
          </a:r>
          <a:r>
            <a:rPr lang="ru-RU" dirty="0" err="1" smtClean="0"/>
            <a:t>Ігорів</a:t>
          </a:r>
          <a:r>
            <a:rPr lang="ru-RU" dirty="0" smtClean="0"/>
            <a:t>» </a:t>
          </a:r>
          <a:r>
            <a:rPr lang="ru-RU" dirty="0" err="1" smtClean="0"/>
            <a:t>набула</a:t>
          </a:r>
          <a:r>
            <a:rPr lang="ru-RU" dirty="0" smtClean="0"/>
            <a:t> </a:t>
          </a:r>
          <a:r>
            <a:rPr lang="ru-RU" dirty="0" err="1" smtClean="0"/>
            <a:t>широкої</a:t>
          </a:r>
          <a:r>
            <a:rPr lang="ru-RU" dirty="0" smtClean="0"/>
            <a:t> </a:t>
          </a:r>
          <a:r>
            <a:rPr lang="ru-RU" dirty="0" err="1" smtClean="0"/>
            <a:t>відомості</a:t>
          </a:r>
          <a:r>
            <a:rPr lang="ru-RU" dirty="0" smtClean="0"/>
            <a:t> </a:t>
          </a:r>
          <a:r>
            <a:rPr lang="ru-RU" dirty="0" err="1" smtClean="0"/>
            <a:t>завдяки</a:t>
          </a:r>
          <a:r>
            <a:rPr lang="ru-RU" dirty="0" smtClean="0"/>
            <a:t>...</a:t>
          </a:r>
          <a:br>
            <a:rPr lang="ru-RU" dirty="0" smtClean="0"/>
          </a:br>
          <a:r>
            <a:rPr lang="ru-RU" dirty="0" smtClean="0"/>
            <a:t>2. «Слово про </a:t>
          </a:r>
          <a:r>
            <a:rPr lang="ru-RU" dirty="0" err="1" smtClean="0"/>
            <a:t>похід</a:t>
          </a:r>
          <a:r>
            <a:rPr lang="ru-RU" dirty="0" smtClean="0"/>
            <a:t> </a:t>
          </a:r>
          <a:r>
            <a:rPr lang="ru-RU" dirty="0" err="1" smtClean="0"/>
            <a:t>Ігорів</a:t>
          </a:r>
          <a:r>
            <a:rPr lang="ru-RU" dirty="0" smtClean="0"/>
            <a:t>» </a:t>
          </a:r>
          <a:r>
            <a:rPr lang="ru-RU" dirty="0" err="1" smtClean="0"/>
            <a:t>вперше</a:t>
          </a:r>
          <a:r>
            <a:rPr lang="ru-RU" dirty="0" smtClean="0"/>
            <a:t> видано у… </a:t>
          </a:r>
          <a:r>
            <a:rPr lang="ru-RU" dirty="0" err="1" smtClean="0"/>
            <a:t>році</a:t>
          </a:r>
          <a:r>
            <a:rPr lang="ru-RU" dirty="0" smtClean="0"/>
            <a:t>.</a:t>
          </a:r>
          <a:br>
            <a:rPr lang="ru-RU" dirty="0" smtClean="0"/>
          </a:br>
          <a:r>
            <a:rPr lang="ru-RU" dirty="0" smtClean="0"/>
            <a:t>3. «Слово про </a:t>
          </a:r>
          <a:r>
            <a:rPr lang="ru-RU" dirty="0" err="1" smtClean="0"/>
            <a:t>похід</a:t>
          </a:r>
          <a:r>
            <a:rPr lang="ru-RU" dirty="0" smtClean="0"/>
            <a:t> </a:t>
          </a:r>
          <a:r>
            <a:rPr lang="ru-RU" dirty="0" err="1" smtClean="0"/>
            <a:t>Ігорів</a:t>
          </a:r>
          <a:r>
            <a:rPr lang="ru-RU" dirty="0" smtClean="0"/>
            <a:t>» </a:t>
          </a:r>
          <a:r>
            <a:rPr lang="ru-RU" dirty="0" err="1" smtClean="0"/>
            <a:t>присвячене</a:t>
          </a:r>
          <a:r>
            <a:rPr lang="ru-RU" dirty="0" smtClean="0"/>
            <a:t> походу…</a:t>
          </a:r>
          <a:br>
            <a:rPr lang="ru-RU" dirty="0" smtClean="0"/>
          </a:br>
          <a:r>
            <a:rPr lang="ru-RU" dirty="0" smtClean="0"/>
            <a:t>4. </a:t>
          </a:r>
          <a:r>
            <a:rPr lang="ru-RU" dirty="0" err="1" smtClean="0"/>
            <a:t>Оригінал</a:t>
          </a:r>
          <a:r>
            <a:rPr lang="ru-RU" dirty="0" smtClean="0"/>
            <a:t> </a:t>
          </a:r>
          <a:r>
            <a:rPr lang="ru-RU" dirty="0" err="1" smtClean="0"/>
            <a:t>поеми</a:t>
          </a:r>
          <a:r>
            <a:rPr lang="ru-RU" dirty="0" smtClean="0"/>
            <a:t> не </a:t>
          </a:r>
          <a:r>
            <a:rPr lang="ru-RU" dirty="0" err="1" smtClean="0"/>
            <a:t>зберігся</a:t>
          </a:r>
          <a:r>
            <a:rPr lang="ru-RU" dirty="0" smtClean="0"/>
            <a:t>, тому </a:t>
          </a:r>
          <a:r>
            <a:rPr lang="ru-RU" dirty="0" err="1" smtClean="0"/>
            <a:t>що</a:t>
          </a:r>
          <a:r>
            <a:rPr lang="ru-RU" dirty="0" smtClean="0"/>
            <a:t>…</a:t>
          </a:r>
          <a:br>
            <a:rPr lang="ru-RU" dirty="0" smtClean="0"/>
          </a:br>
          <a:r>
            <a:rPr lang="ru-RU" dirty="0" smtClean="0"/>
            <a:t>5. </a:t>
          </a:r>
          <a:r>
            <a:rPr lang="ru-RU" dirty="0" err="1" smtClean="0"/>
            <a:t>Копію</a:t>
          </a:r>
          <a:r>
            <a:rPr lang="ru-RU" dirty="0" smtClean="0"/>
            <a:t> «</a:t>
          </a:r>
          <a:r>
            <a:rPr lang="ru-RU" dirty="0" err="1" smtClean="0"/>
            <a:t>Слові</a:t>
          </a:r>
          <a:r>
            <a:rPr lang="ru-RU" dirty="0" smtClean="0"/>
            <a:t> про </a:t>
          </a:r>
          <a:r>
            <a:rPr lang="ru-RU" dirty="0" err="1" smtClean="0"/>
            <a:t>похід</a:t>
          </a:r>
          <a:r>
            <a:rPr lang="ru-RU" dirty="0" smtClean="0"/>
            <a:t> </a:t>
          </a:r>
          <a:r>
            <a:rPr lang="ru-RU" dirty="0" err="1" smtClean="0"/>
            <a:t>Ігорів</a:t>
          </a:r>
          <a:r>
            <a:rPr lang="ru-RU" dirty="0" smtClean="0"/>
            <a:t>» </a:t>
          </a:r>
          <a:r>
            <a:rPr lang="ru-RU" dirty="0" err="1" smtClean="0"/>
            <a:t>подарували</a:t>
          </a:r>
          <a:r>
            <a:rPr lang="ru-RU" dirty="0" smtClean="0"/>
            <a:t>...</a:t>
          </a:r>
          <a:br>
            <a:rPr lang="ru-RU" dirty="0" smtClean="0"/>
          </a:br>
          <a:r>
            <a:rPr lang="ru-RU" dirty="0" smtClean="0"/>
            <a:t>6. </a:t>
          </a:r>
          <a:r>
            <a:rPr lang="ru-RU" dirty="0" err="1" smtClean="0"/>
            <a:t>Композиція</a:t>
          </a:r>
          <a:r>
            <a:rPr lang="ru-RU" dirty="0" smtClean="0"/>
            <a:t> </a:t>
          </a:r>
          <a:r>
            <a:rPr lang="ru-RU" dirty="0" err="1" smtClean="0"/>
            <a:t>складається</a:t>
          </a:r>
          <a:r>
            <a:rPr lang="ru-RU" dirty="0" smtClean="0"/>
            <a:t> </a:t>
          </a:r>
          <a:r>
            <a:rPr lang="ru-RU" dirty="0" err="1" smtClean="0"/>
            <a:t>зі</a:t>
          </a:r>
          <a:r>
            <a:rPr lang="ru-RU" dirty="0" smtClean="0"/>
            <a:t>…</a:t>
          </a:r>
          <a:br>
            <a:rPr lang="ru-RU" dirty="0" smtClean="0"/>
          </a:br>
          <a:r>
            <a:rPr lang="ru-RU" dirty="0" smtClean="0"/>
            <a:t>7. </a:t>
          </a:r>
          <a:r>
            <a:rPr lang="ru-RU" dirty="0" err="1" smtClean="0"/>
            <a:t>Особливості</a:t>
          </a:r>
          <a:r>
            <a:rPr lang="ru-RU" dirty="0" smtClean="0"/>
            <a:t> </a:t>
          </a:r>
          <a:r>
            <a:rPr lang="ru-RU" dirty="0" err="1" smtClean="0"/>
            <a:t>композиції</a:t>
          </a:r>
          <a:r>
            <a:rPr lang="ru-RU" dirty="0" smtClean="0"/>
            <a:t> – …</a:t>
          </a:r>
          <a:br>
            <a:rPr lang="ru-RU" dirty="0" smtClean="0"/>
          </a:br>
          <a:r>
            <a:rPr lang="ru-RU" dirty="0" smtClean="0"/>
            <a:t>8. У </a:t>
          </a:r>
          <a:r>
            <a:rPr lang="ru-RU" dirty="0" err="1" smtClean="0"/>
            <a:t>творі</a:t>
          </a:r>
          <a:r>
            <a:rPr lang="ru-RU" dirty="0" smtClean="0"/>
            <a:t> </a:t>
          </a:r>
          <a:r>
            <a:rPr lang="ru-RU" dirty="0" err="1" smtClean="0"/>
            <a:t>згадується</a:t>
          </a:r>
          <a:r>
            <a:rPr lang="ru-RU" dirty="0" smtClean="0"/>
            <a:t> </a:t>
          </a:r>
          <a:r>
            <a:rPr lang="ru-RU" dirty="0" err="1" smtClean="0"/>
            <a:t>співець</a:t>
          </a:r>
          <a:r>
            <a:rPr lang="ru-RU" dirty="0" smtClean="0"/>
            <a:t> …</a:t>
          </a:r>
          <a:br>
            <a:rPr lang="ru-RU" dirty="0" smtClean="0"/>
          </a:br>
          <a:r>
            <a:rPr lang="ru-RU" dirty="0" smtClean="0"/>
            <a:t>9. …</a:t>
          </a:r>
          <a:r>
            <a:rPr lang="ru-RU" dirty="0" err="1" smtClean="0"/>
            <a:t>передвіщало</a:t>
          </a:r>
          <a:r>
            <a:rPr lang="ru-RU" dirty="0" smtClean="0"/>
            <a:t> </a:t>
          </a:r>
          <a:r>
            <a:rPr lang="ru-RU" dirty="0" err="1" smtClean="0"/>
            <a:t>поразку</a:t>
          </a:r>
          <a:r>
            <a:rPr lang="ru-RU" dirty="0" smtClean="0"/>
            <a:t>.</a:t>
          </a:r>
          <a:br>
            <a:rPr lang="ru-RU" dirty="0" smtClean="0"/>
          </a:br>
          <a:r>
            <a:rPr lang="ru-RU" dirty="0" smtClean="0"/>
            <a:t>10. Автор «Слово про </a:t>
          </a:r>
          <a:r>
            <a:rPr lang="ru-RU" dirty="0" err="1" smtClean="0"/>
            <a:t>похід</a:t>
          </a:r>
          <a:r>
            <a:rPr lang="ru-RU" dirty="0" smtClean="0"/>
            <a:t> </a:t>
          </a:r>
          <a:r>
            <a:rPr lang="ru-RU" dirty="0" err="1" smtClean="0"/>
            <a:t>Ігорів</a:t>
          </a:r>
          <a:r>
            <a:rPr lang="ru-RU" dirty="0" smtClean="0"/>
            <a:t>»...</a:t>
          </a:r>
          <a:endParaRPr lang="ru-RU" dirty="0"/>
        </a:p>
      </dgm:t>
    </dgm:pt>
    <dgm:pt modelId="{6A6BFB2F-F09F-402A-BB7D-9EFC128F01CB}" type="parTrans" cxnId="{17F349F1-8E1A-4264-9E01-9864D829C445}">
      <dgm:prSet/>
      <dgm:spPr/>
      <dgm:t>
        <a:bodyPr/>
        <a:lstStyle/>
        <a:p>
          <a:endParaRPr lang="ru-RU"/>
        </a:p>
      </dgm:t>
    </dgm:pt>
    <dgm:pt modelId="{8E1332A2-01F1-44CF-8BA0-8A5376BAF070}" type="sibTrans" cxnId="{17F349F1-8E1A-4264-9E01-9864D829C445}">
      <dgm:prSet/>
      <dgm:spPr/>
      <dgm:t>
        <a:bodyPr/>
        <a:lstStyle/>
        <a:p>
          <a:endParaRPr lang="ru-RU"/>
        </a:p>
      </dgm:t>
    </dgm:pt>
    <dgm:pt modelId="{7C04582E-7C85-4B59-8E1E-A9D215FC335B}" type="pres">
      <dgm:prSet presAssocID="{7AC9FC1E-9171-427E-9915-C67831543D1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F1EB917-B491-4C44-B54A-BAE7A12177CB}" type="pres">
      <dgm:prSet presAssocID="{1B58D792-E453-4DDB-A7D5-DB5D9027CE41}" presName="parentText" presStyleLbl="node1" presStyleIdx="0" presStyleCnt="1" custScaleY="10332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03FB45A-8507-492F-B046-9881F64B8F5B}" type="presOf" srcId="{1B58D792-E453-4DDB-A7D5-DB5D9027CE41}" destId="{BF1EB917-B491-4C44-B54A-BAE7A12177CB}" srcOrd="0" destOrd="0" presId="urn:microsoft.com/office/officeart/2005/8/layout/vList2"/>
    <dgm:cxn modelId="{0AAB0E1D-E511-41A8-967B-32839213D5C3}" type="presOf" srcId="{7AC9FC1E-9171-427E-9915-C67831543D1E}" destId="{7C04582E-7C85-4B59-8E1E-A9D215FC335B}" srcOrd="0" destOrd="0" presId="urn:microsoft.com/office/officeart/2005/8/layout/vList2"/>
    <dgm:cxn modelId="{17F349F1-8E1A-4264-9E01-9864D829C445}" srcId="{7AC9FC1E-9171-427E-9915-C67831543D1E}" destId="{1B58D792-E453-4DDB-A7D5-DB5D9027CE41}" srcOrd="0" destOrd="0" parTransId="{6A6BFB2F-F09F-402A-BB7D-9EFC128F01CB}" sibTransId="{8E1332A2-01F1-44CF-8BA0-8A5376BAF070}"/>
    <dgm:cxn modelId="{D4130336-0B68-44C5-9CFB-2DFE4EA89ACF}" type="presParOf" srcId="{7C04582E-7C85-4B59-8E1E-A9D215FC335B}" destId="{BF1EB917-B491-4C44-B54A-BAE7A12177CB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C86BEAC8-D2EC-4B2B-83DA-F89E229E6B65}" type="doc">
      <dgm:prSet loTypeId="urn:microsoft.com/office/officeart/2005/8/layout/vList2" loCatId="list" qsTypeId="urn:microsoft.com/office/officeart/2005/8/quickstyle/3d1" qsCatId="3D" csTypeId="urn:microsoft.com/office/officeart/2005/8/colors/accent0_2" csCatId="mainScheme"/>
      <dgm:spPr/>
      <dgm:t>
        <a:bodyPr/>
        <a:lstStyle/>
        <a:p>
          <a:endParaRPr lang="ru-RU"/>
        </a:p>
      </dgm:t>
    </dgm:pt>
    <dgm:pt modelId="{F60E7853-86D2-442E-B1DD-6C284F28CC5D}">
      <dgm:prSet/>
      <dgm:spPr/>
      <dgm:t>
        <a:bodyPr/>
        <a:lstStyle/>
        <a:p>
          <a:pPr rtl="0"/>
          <a:r>
            <a:rPr lang="ru-RU" b="1" dirty="0" err="1" smtClean="0"/>
            <a:t>Відповіді</a:t>
          </a:r>
          <a:r>
            <a:rPr lang="ru-RU" b="1" dirty="0" smtClean="0"/>
            <a:t>:</a:t>
          </a:r>
          <a:endParaRPr lang="ru-RU" dirty="0"/>
        </a:p>
      </dgm:t>
    </dgm:pt>
    <dgm:pt modelId="{7435E8F3-19D5-407B-924E-6FE30F63EB1F}" type="parTrans" cxnId="{63DEF5D4-4F38-4B44-A9AD-986CD7FF26D1}">
      <dgm:prSet/>
      <dgm:spPr/>
      <dgm:t>
        <a:bodyPr/>
        <a:lstStyle/>
        <a:p>
          <a:endParaRPr lang="ru-RU"/>
        </a:p>
      </dgm:t>
    </dgm:pt>
    <dgm:pt modelId="{D8DDBA27-9824-4803-82D5-201FA9C1130A}" type="sibTrans" cxnId="{63DEF5D4-4F38-4B44-A9AD-986CD7FF26D1}">
      <dgm:prSet/>
      <dgm:spPr/>
      <dgm:t>
        <a:bodyPr/>
        <a:lstStyle/>
        <a:p>
          <a:endParaRPr lang="ru-RU"/>
        </a:p>
      </dgm:t>
    </dgm:pt>
    <dgm:pt modelId="{2DDC33E9-B357-4630-A755-76F8DADFC001}" type="pres">
      <dgm:prSet presAssocID="{C86BEAC8-D2EC-4B2B-83DA-F89E229E6B6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FE7BC39-B88B-4C25-B36E-051A767C8C7B}" type="pres">
      <dgm:prSet presAssocID="{F60E7853-86D2-442E-B1DD-6C284F28CC5D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2C192A0-849F-445D-AEE0-CE450A3126C0}" type="presOf" srcId="{F60E7853-86D2-442E-B1DD-6C284F28CC5D}" destId="{1FE7BC39-B88B-4C25-B36E-051A767C8C7B}" srcOrd="0" destOrd="0" presId="urn:microsoft.com/office/officeart/2005/8/layout/vList2"/>
    <dgm:cxn modelId="{A0FF0730-11C8-4669-A713-CF6C03913E4C}" type="presOf" srcId="{C86BEAC8-D2EC-4B2B-83DA-F89E229E6B65}" destId="{2DDC33E9-B357-4630-A755-76F8DADFC001}" srcOrd="0" destOrd="0" presId="urn:microsoft.com/office/officeart/2005/8/layout/vList2"/>
    <dgm:cxn modelId="{63DEF5D4-4F38-4B44-A9AD-986CD7FF26D1}" srcId="{C86BEAC8-D2EC-4B2B-83DA-F89E229E6B65}" destId="{F60E7853-86D2-442E-B1DD-6C284F28CC5D}" srcOrd="0" destOrd="0" parTransId="{7435E8F3-19D5-407B-924E-6FE30F63EB1F}" sibTransId="{D8DDBA27-9824-4803-82D5-201FA9C1130A}"/>
    <dgm:cxn modelId="{6B706CAF-B41D-4FE2-9B58-01BE57C69169}" type="presParOf" srcId="{2DDC33E9-B357-4630-A755-76F8DADFC001}" destId="{1FE7BC39-B88B-4C25-B36E-051A767C8C7B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AE096963-26CB-402D-9AA7-D57C1880AA96}" type="doc">
      <dgm:prSet loTypeId="urn:microsoft.com/office/officeart/2005/8/layout/vList2" loCatId="list" qsTypeId="urn:microsoft.com/office/officeart/2005/8/quickstyle/3d1" qsCatId="3D" csTypeId="urn:microsoft.com/office/officeart/2005/8/colors/accent0_2" csCatId="mainScheme"/>
      <dgm:spPr/>
      <dgm:t>
        <a:bodyPr/>
        <a:lstStyle/>
        <a:p>
          <a:endParaRPr lang="ru-RU"/>
        </a:p>
      </dgm:t>
    </dgm:pt>
    <dgm:pt modelId="{2E8DD22B-6D2F-4E91-B6F5-F761B158A5E6}">
      <dgm:prSet/>
      <dgm:spPr/>
      <dgm:t>
        <a:bodyPr/>
        <a:lstStyle/>
        <a:p>
          <a:pPr rtl="0"/>
          <a:r>
            <a:rPr lang="ru-RU" dirty="0" smtClean="0"/>
            <a:t>1.О.Мусіну-Пушкіну.</a:t>
          </a:r>
          <a:br>
            <a:rPr lang="ru-RU" dirty="0" smtClean="0"/>
          </a:br>
          <a:r>
            <a:rPr lang="ru-RU" dirty="0" smtClean="0"/>
            <a:t>2. 1800 р.</a:t>
          </a:r>
          <a:br>
            <a:rPr lang="ru-RU" dirty="0" smtClean="0"/>
          </a:br>
          <a:r>
            <a:rPr lang="ru-RU" dirty="0" smtClean="0"/>
            <a:t>3. </a:t>
          </a:r>
          <a:r>
            <a:rPr lang="ru-RU" dirty="0" err="1" smtClean="0"/>
            <a:t>Новгород-сіверського</a:t>
          </a:r>
          <a:r>
            <a:rPr lang="ru-RU" dirty="0" smtClean="0"/>
            <a:t> князя </a:t>
          </a:r>
          <a:r>
            <a:rPr lang="ru-RU" dirty="0" err="1" smtClean="0"/>
            <a:t>Ігоря</a:t>
          </a:r>
          <a:r>
            <a:rPr lang="ru-RU" dirty="0" smtClean="0"/>
            <a:t> на </a:t>
          </a:r>
          <a:r>
            <a:rPr lang="ru-RU" dirty="0" err="1" smtClean="0"/>
            <a:t>половців</a:t>
          </a:r>
          <a:r>
            <a:rPr lang="ru-RU" dirty="0" smtClean="0"/>
            <a:t> 1185 р.</a:t>
          </a:r>
          <a:br>
            <a:rPr lang="ru-RU" dirty="0" smtClean="0"/>
          </a:br>
          <a:r>
            <a:rPr lang="ru-RU" dirty="0" smtClean="0"/>
            <a:t>4. </a:t>
          </a:r>
          <a:r>
            <a:rPr lang="ru-RU" dirty="0" err="1" smtClean="0"/>
            <a:t>Згорів</a:t>
          </a:r>
          <a:r>
            <a:rPr lang="ru-RU" dirty="0" smtClean="0"/>
            <a:t> </a:t>
          </a:r>
          <a:r>
            <a:rPr lang="ru-RU" dirty="0" err="1" smtClean="0"/>
            <a:t>під</a:t>
          </a:r>
          <a:r>
            <a:rPr lang="ru-RU" dirty="0" smtClean="0"/>
            <a:t> час </a:t>
          </a:r>
          <a:r>
            <a:rPr lang="ru-RU" dirty="0" err="1" smtClean="0"/>
            <a:t>пожежі</a:t>
          </a:r>
          <a:r>
            <a:rPr lang="ru-RU" dirty="0" smtClean="0"/>
            <a:t> в </a:t>
          </a:r>
          <a:r>
            <a:rPr lang="ru-RU" dirty="0" err="1" smtClean="0"/>
            <a:t>Москві</a:t>
          </a:r>
          <a:r>
            <a:rPr lang="ru-RU" dirty="0" smtClean="0"/>
            <a:t> 1812 р.</a:t>
          </a:r>
          <a:br>
            <a:rPr lang="ru-RU" dirty="0" smtClean="0"/>
          </a:br>
          <a:r>
            <a:rPr lang="ru-RU" dirty="0" smtClean="0"/>
            <a:t>5. </a:t>
          </a:r>
          <a:r>
            <a:rPr lang="ru-RU" dirty="0" err="1" smtClean="0"/>
            <a:t>Цариці</a:t>
          </a:r>
          <a:r>
            <a:rPr lang="ru-RU" dirty="0" smtClean="0"/>
            <a:t> </a:t>
          </a:r>
          <a:r>
            <a:rPr lang="ru-RU" dirty="0" err="1" smtClean="0"/>
            <a:t>Катерині</a:t>
          </a:r>
          <a:r>
            <a:rPr lang="ru-RU" dirty="0" smtClean="0"/>
            <a:t> ІІ.</a:t>
          </a:r>
          <a:br>
            <a:rPr lang="ru-RU" dirty="0" smtClean="0"/>
          </a:br>
          <a:r>
            <a:rPr lang="ru-RU" dirty="0" smtClean="0"/>
            <a:t>6. </a:t>
          </a:r>
          <a:r>
            <a:rPr lang="ru-RU" dirty="0" err="1" smtClean="0"/>
            <a:t>Вступу</a:t>
          </a:r>
          <a:r>
            <a:rPr lang="ru-RU" dirty="0" smtClean="0"/>
            <a:t>, </a:t>
          </a:r>
          <a:r>
            <a:rPr lang="ru-RU" dirty="0" err="1" smtClean="0"/>
            <a:t>основної</a:t>
          </a:r>
          <a:r>
            <a:rPr lang="ru-RU" dirty="0" smtClean="0"/>
            <a:t> </a:t>
          </a:r>
          <a:r>
            <a:rPr lang="ru-RU" dirty="0" err="1" smtClean="0"/>
            <a:t>частини</a:t>
          </a:r>
          <a:r>
            <a:rPr lang="ru-RU" dirty="0" smtClean="0"/>
            <a:t>, </a:t>
          </a:r>
          <a:r>
            <a:rPr lang="ru-RU" dirty="0" err="1" smtClean="0"/>
            <a:t>закінчення</a:t>
          </a:r>
          <a:r>
            <a:rPr lang="ru-RU" dirty="0" smtClean="0"/>
            <a:t>.</a:t>
          </a:r>
          <a:br>
            <a:rPr lang="ru-RU" dirty="0" smtClean="0"/>
          </a:br>
          <a:r>
            <a:rPr lang="ru-RU" dirty="0" smtClean="0"/>
            <a:t>7. </a:t>
          </a:r>
          <a:r>
            <a:rPr lang="ru-RU" dirty="0" err="1" smtClean="0"/>
            <a:t>Недотримання</a:t>
          </a:r>
          <a:r>
            <a:rPr lang="ru-RU" dirty="0" smtClean="0"/>
            <a:t> </a:t>
          </a:r>
          <a:r>
            <a:rPr lang="ru-RU" dirty="0" err="1" smtClean="0"/>
            <a:t>хронології</a:t>
          </a:r>
          <a:r>
            <a:rPr lang="ru-RU" dirty="0" smtClean="0"/>
            <a:t>.</a:t>
          </a:r>
          <a:br>
            <a:rPr lang="ru-RU" dirty="0" smtClean="0"/>
          </a:br>
          <a:r>
            <a:rPr lang="ru-RU" dirty="0" smtClean="0"/>
            <a:t>8. </a:t>
          </a:r>
          <a:r>
            <a:rPr lang="ru-RU" dirty="0" err="1" smtClean="0"/>
            <a:t>Боян</a:t>
          </a:r>
          <a:r>
            <a:rPr lang="ru-RU" dirty="0" smtClean="0"/>
            <a:t>.</a:t>
          </a:r>
          <a:br>
            <a:rPr lang="ru-RU" dirty="0" smtClean="0"/>
          </a:br>
          <a:r>
            <a:rPr lang="ru-RU" dirty="0" smtClean="0"/>
            <a:t>9. </a:t>
          </a:r>
          <a:r>
            <a:rPr lang="ru-RU" dirty="0" err="1" smtClean="0"/>
            <a:t>Затемнення</a:t>
          </a:r>
          <a:r>
            <a:rPr lang="ru-RU" dirty="0" smtClean="0"/>
            <a:t> </a:t>
          </a:r>
          <a:r>
            <a:rPr lang="ru-RU" dirty="0" err="1" smtClean="0"/>
            <a:t>сонця</a:t>
          </a:r>
          <a:r>
            <a:rPr lang="ru-RU" dirty="0" smtClean="0"/>
            <a:t>.</a:t>
          </a:r>
          <a:br>
            <a:rPr lang="ru-RU" dirty="0" smtClean="0"/>
          </a:br>
          <a:r>
            <a:rPr lang="ru-RU" dirty="0" smtClean="0"/>
            <a:t>10. </a:t>
          </a:r>
          <a:r>
            <a:rPr lang="ru-RU" dirty="0" err="1" smtClean="0"/>
            <a:t>Невідомий</a:t>
          </a:r>
          <a:r>
            <a:rPr lang="ru-RU" dirty="0" smtClean="0"/>
            <a:t>.</a:t>
          </a:r>
          <a:endParaRPr lang="ru-RU" dirty="0"/>
        </a:p>
      </dgm:t>
    </dgm:pt>
    <dgm:pt modelId="{8919EBBD-3411-40E1-BB97-8627BC37612D}" type="parTrans" cxnId="{96F781AA-3CD7-4D79-8F29-5A851611917A}">
      <dgm:prSet/>
      <dgm:spPr/>
      <dgm:t>
        <a:bodyPr/>
        <a:lstStyle/>
        <a:p>
          <a:endParaRPr lang="ru-RU"/>
        </a:p>
      </dgm:t>
    </dgm:pt>
    <dgm:pt modelId="{526B6B95-F13D-4D90-B606-B53DAAABB4BA}" type="sibTrans" cxnId="{96F781AA-3CD7-4D79-8F29-5A851611917A}">
      <dgm:prSet/>
      <dgm:spPr/>
      <dgm:t>
        <a:bodyPr/>
        <a:lstStyle/>
        <a:p>
          <a:endParaRPr lang="ru-RU"/>
        </a:p>
      </dgm:t>
    </dgm:pt>
    <dgm:pt modelId="{7300188E-AD5E-4FCF-BA9F-A6E9222AEDB7}" type="pres">
      <dgm:prSet presAssocID="{AE096963-26CB-402D-9AA7-D57C1880AA9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2F0CB92-0778-486B-94BA-0EB0B028252B}" type="pres">
      <dgm:prSet presAssocID="{2E8DD22B-6D2F-4E91-B6F5-F761B158A5E6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6F781AA-3CD7-4D79-8F29-5A851611917A}" srcId="{AE096963-26CB-402D-9AA7-D57C1880AA96}" destId="{2E8DD22B-6D2F-4E91-B6F5-F761B158A5E6}" srcOrd="0" destOrd="0" parTransId="{8919EBBD-3411-40E1-BB97-8627BC37612D}" sibTransId="{526B6B95-F13D-4D90-B606-B53DAAABB4BA}"/>
    <dgm:cxn modelId="{8DE3DF7F-A395-49C2-8241-4CCD86C60366}" type="presOf" srcId="{AE096963-26CB-402D-9AA7-D57C1880AA96}" destId="{7300188E-AD5E-4FCF-BA9F-A6E9222AEDB7}" srcOrd="0" destOrd="0" presId="urn:microsoft.com/office/officeart/2005/8/layout/vList2"/>
    <dgm:cxn modelId="{04CC181D-E5B4-4942-A8B4-B6170E0A808A}" type="presOf" srcId="{2E8DD22B-6D2F-4E91-B6F5-F761B158A5E6}" destId="{F2F0CB92-0778-486B-94BA-0EB0B028252B}" srcOrd="0" destOrd="0" presId="urn:microsoft.com/office/officeart/2005/8/layout/vList2"/>
    <dgm:cxn modelId="{2D2CA5E0-B6E6-4D7E-9B57-2BF22E80BFC4}" type="presParOf" srcId="{7300188E-AD5E-4FCF-BA9F-A6E9222AEDB7}" destId="{F2F0CB92-0778-486B-94BA-0EB0B028252B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83D50E0B-29DF-4724-9C0A-A830E78184C4}" type="doc">
      <dgm:prSet loTypeId="urn:microsoft.com/office/officeart/2005/8/layout/vList2" loCatId="list" qsTypeId="urn:microsoft.com/office/officeart/2005/8/quickstyle/3d1" qsCatId="3D" csTypeId="urn:microsoft.com/office/officeart/2005/8/colors/accent0_2" csCatId="mainScheme"/>
      <dgm:spPr/>
      <dgm:t>
        <a:bodyPr/>
        <a:lstStyle/>
        <a:p>
          <a:endParaRPr lang="ru-RU"/>
        </a:p>
      </dgm:t>
    </dgm:pt>
    <dgm:pt modelId="{986FF67F-4BCA-469F-A970-B356AFB60F40}">
      <dgm:prSet/>
      <dgm:spPr/>
      <dgm:t>
        <a:bodyPr/>
        <a:lstStyle/>
        <a:p>
          <a:pPr rtl="0"/>
          <a:r>
            <a:rPr lang="ru-RU" b="1" i="1" dirty="0" err="1" smtClean="0"/>
            <a:t>Інтелектуальна</a:t>
          </a:r>
          <a:r>
            <a:rPr lang="ru-RU" b="1" i="1" dirty="0" smtClean="0"/>
            <a:t> </a:t>
          </a:r>
          <a:r>
            <a:rPr lang="ru-RU" b="1" i="1" dirty="0" err="1" smtClean="0"/>
            <a:t>розминка</a:t>
          </a:r>
          <a:endParaRPr lang="ru-RU" dirty="0"/>
        </a:p>
      </dgm:t>
    </dgm:pt>
    <dgm:pt modelId="{FAD55AB1-0ACF-47CB-9070-4E0C1A9442D0}" type="parTrans" cxnId="{909464BB-D395-4760-A26C-844AF3D6E753}">
      <dgm:prSet/>
      <dgm:spPr/>
      <dgm:t>
        <a:bodyPr/>
        <a:lstStyle/>
        <a:p>
          <a:endParaRPr lang="ru-RU"/>
        </a:p>
      </dgm:t>
    </dgm:pt>
    <dgm:pt modelId="{53F576FF-34FE-4452-869F-2A67B255442A}" type="sibTrans" cxnId="{909464BB-D395-4760-A26C-844AF3D6E753}">
      <dgm:prSet/>
      <dgm:spPr/>
      <dgm:t>
        <a:bodyPr/>
        <a:lstStyle/>
        <a:p>
          <a:endParaRPr lang="ru-RU"/>
        </a:p>
      </dgm:t>
    </dgm:pt>
    <dgm:pt modelId="{28219A44-E5ED-4DAB-B825-56A2B611C3DA}" type="pres">
      <dgm:prSet presAssocID="{83D50E0B-29DF-4724-9C0A-A830E78184C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10E6106-6069-4BF9-9328-9D21A1BB3C35}" type="pres">
      <dgm:prSet presAssocID="{986FF67F-4BCA-469F-A970-B356AFB60F40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09464BB-D395-4760-A26C-844AF3D6E753}" srcId="{83D50E0B-29DF-4724-9C0A-A830E78184C4}" destId="{986FF67F-4BCA-469F-A970-B356AFB60F40}" srcOrd="0" destOrd="0" parTransId="{FAD55AB1-0ACF-47CB-9070-4E0C1A9442D0}" sibTransId="{53F576FF-34FE-4452-869F-2A67B255442A}"/>
    <dgm:cxn modelId="{F840D2F5-E617-495A-8E05-F1C037A92F3D}" type="presOf" srcId="{986FF67F-4BCA-469F-A970-B356AFB60F40}" destId="{B10E6106-6069-4BF9-9328-9D21A1BB3C35}" srcOrd="0" destOrd="0" presId="urn:microsoft.com/office/officeart/2005/8/layout/vList2"/>
    <dgm:cxn modelId="{D41352B1-91F5-463D-88CF-7FCF31BA5E5D}" type="presOf" srcId="{83D50E0B-29DF-4724-9C0A-A830E78184C4}" destId="{28219A44-E5ED-4DAB-B825-56A2B611C3DA}" srcOrd="0" destOrd="0" presId="urn:microsoft.com/office/officeart/2005/8/layout/vList2"/>
    <dgm:cxn modelId="{47F06D74-80C2-4E2F-9046-BC9D12B0A5E4}" type="presParOf" srcId="{28219A44-E5ED-4DAB-B825-56A2B611C3DA}" destId="{B10E6106-6069-4BF9-9328-9D21A1BB3C35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F461FC48-386F-4596-B9D4-A4F2157D374F}" type="doc">
      <dgm:prSet loTypeId="urn:microsoft.com/office/officeart/2005/8/layout/vList2" loCatId="list" qsTypeId="urn:microsoft.com/office/officeart/2005/8/quickstyle/3d1" qsCatId="3D" csTypeId="urn:microsoft.com/office/officeart/2005/8/colors/accent0_2" csCatId="mainScheme"/>
      <dgm:spPr/>
      <dgm:t>
        <a:bodyPr/>
        <a:lstStyle/>
        <a:p>
          <a:endParaRPr lang="ru-RU"/>
        </a:p>
      </dgm:t>
    </dgm:pt>
    <dgm:pt modelId="{3391ADAD-AADC-4008-98D4-636AEC9855F3}">
      <dgm:prSet/>
      <dgm:spPr/>
      <dgm:t>
        <a:bodyPr/>
        <a:lstStyle/>
        <a:p>
          <a:pPr rtl="0"/>
          <a:r>
            <a:rPr lang="ru-RU" dirty="0" smtClean="0"/>
            <a:t>1. </a:t>
          </a:r>
          <a:r>
            <a:rPr lang="ru-RU" dirty="0" err="1" smtClean="0"/>
            <a:t>Чи</a:t>
          </a:r>
          <a:r>
            <a:rPr lang="ru-RU" dirty="0" smtClean="0"/>
            <a:t> </a:t>
          </a:r>
          <a:r>
            <a:rPr lang="ru-RU" dirty="0" err="1" smtClean="0"/>
            <a:t>вважаєте</a:t>
          </a:r>
          <a:r>
            <a:rPr lang="ru-RU" dirty="0" smtClean="0"/>
            <a:t> </a:t>
          </a:r>
          <a:r>
            <a:rPr lang="ru-RU" dirty="0" err="1" smtClean="0"/>
            <a:t>ви</a:t>
          </a:r>
          <a:r>
            <a:rPr lang="ru-RU" dirty="0" smtClean="0"/>
            <a:t>, </a:t>
          </a:r>
          <a:r>
            <a:rPr lang="ru-RU" dirty="0" err="1" smtClean="0"/>
            <a:t>що</a:t>
          </a:r>
          <a:r>
            <a:rPr lang="ru-RU" dirty="0" smtClean="0"/>
            <a:t> </a:t>
          </a:r>
          <a:r>
            <a:rPr lang="ru-RU" dirty="0" err="1" smtClean="0"/>
            <a:t>похід</a:t>
          </a:r>
          <a:r>
            <a:rPr lang="ru-RU" dirty="0" smtClean="0"/>
            <a:t> князя </a:t>
          </a:r>
          <a:r>
            <a:rPr lang="ru-RU" dirty="0" err="1" smtClean="0"/>
            <a:t>Ігоря</a:t>
          </a:r>
          <a:r>
            <a:rPr lang="ru-RU" dirty="0" smtClean="0"/>
            <a:t> на </a:t>
          </a:r>
          <a:r>
            <a:rPr lang="ru-RU" dirty="0" err="1" smtClean="0"/>
            <a:t>половців</a:t>
          </a:r>
          <a:r>
            <a:rPr lang="ru-RU" dirty="0" smtClean="0"/>
            <a:t>– </a:t>
          </a:r>
          <a:r>
            <a:rPr lang="ru-RU" dirty="0" err="1" smtClean="0"/>
            <a:t>необачна</a:t>
          </a:r>
          <a:r>
            <a:rPr lang="ru-RU" dirty="0" smtClean="0"/>
            <a:t> авантюра?</a:t>
          </a:r>
          <a:br>
            <a:rPr lang="ru-RU" dirty="0" smtClean="0"/>
          </a:br>
          <a:r>
            <a:rPr lang="ru-RU" dirty="0" smtClean="0"/>
            <a:t>2. </a:t>
          </a:r>
          <a:r>
            <a:rPr lang="ru-RU" dirty="0" err="1" smtClean="0"/>
            <a:t>Яким</a:t>
          </a:r>
          <a:r>
            <a:rPr lang="ru-RU" dirty="0" smtClean="0"/>
            <a:t> </a:t>
          </a:r>
          <a:r>
            <a:rPr lang="ru-RU" dirty="0" err="1" smtClean="0"/>
            <a:t>видався</a:t>
          </a:r>
          <a:r>
            <a:rPr lang="ru-RU" dirty="0" smtClean="0"/>
            <a:t> для </a:t>
          </a:r>
          <a:r>
            <a:rPr lang="ru-RU" dirty="0" err="1" smtClean="0"/>
            <a:t>русичів</a:t>
          </a:r>
          <a:r>
            <a:rPr lang="ru-RU" dirty="0" smtClean="0"/>
            <a:t> перший день </a:t>
          </a:r>
          <a:r>
            <a:rPr lang="ru-RU" dirty="0" err="1" smtClean="0"/>
            <a:t>зустрічі</a:t>
          </a:r>
          <a:r>
            <a:rPr lang="ru-RU" dirty="0" smtClean="0"/>
            <a:t> </a:t>
          </a:r>
          <a:r>
            <a:rPr lang="ru-RU" dirty="0" err="1" smtClean="0"/>
            <a:t>з</a:t>
          </a:r>
          <a:r>
            <a:rPr lang="ru-RU" dirty="0" smtClean="0"/>
            <a:t> </a:t>
          </a:r>
          <a:r>
            <a:rPr lang="ru-RU" dirty="0" err="1" smtClean="0"/>
            <a:t>половцями</a:t>
          </a:r>
          <a:r>
            <a:rPr lang="ru-RU" dirty="0" smtClean="0"/>
            <a:t>?        </a:t>
          </a:r>
          <a:br>
            <a:rPr lang="ru-RU" dirty="0" smtClean="0"/>
          </a:br>
          <a:r>
            <a:rPr lang="ru-RU" dirty="0" smtClean="0"/>
            <a:t>3. Чим для </a:t>
          </a:r>
          <a:r>
            <a:rPr lang="ru-RU" dirty="0" err="1" smtClean="0"/>
            <a:t>Ігоря</a:t>
          </a:r>
          <a:r>
            <a:rPr lang="ru-RU" dirty="0" smtClean="0"/>
            <a:t> </a:t>
          </a:r>
          <a:r>
            <a:rPr lang="ru-RU" dirty="0" err="1" smtClean="0"/>
            <a:t>закінчився</a:t>
          </a:r>
          <a:r>
            <a:rPr lang="ru-RU" dirty="0" smtClean="0"/>
            <a:t> </a:t>
          </a:r>
          <a:r>
            <a:rPr lang="ru-RU" dirty="0" err="1" smtClean="0"/>
            <a:t>сміливий</a:t>
          </a:r>
          <a:r>
            <a:rPr lang="ru-RU" dirty="0" smtClean="0"/>
            <a:t> </a:t>
          </a:r>
          <a:r>
            <a:rPr lang="ru-RU" dirty="0" err="1" smtClean="0"/>
            <a:t>похід</a:t>
          </a:r>
          <a:r>
            <a:rPr lang="ru-RU" dirty="0" smtClean="0"/>
            <a:t>?</a:t>
          </a:r>
          <a:br>
            <a:rPr lang="ru-RU" dirty="0" smtClean="0"/>
          </a:br>
          <a:r>
            <a:rPr lang="ru-RU" dirty="0" smtClean="0"/>
            <a:t>4. Як </a:t>
          </a:r>
          <a:r>
            <a:rPr lang="ru-RU" dirty="0" err="1" smtClean="0"/>
            <a:t>почував</a:t>
          </a:r>
          <a:r>
            <a:rPr lang="ru-RU" dirty="0" smtClean="0"/>
            <a:t> себе князь </a:t>
          </a:r>
          <a:r>
            <a:rPr lang="ru-RU" dirty="0" err="1" smtClean="0"/>
            <a:t>Ігор</a:t>
          </a:r>
          <a:r>
            <a:rPr lang="ru-RU" dirty="0" smtClean="0"/>
            <a:t> в </a:t>
          </a:r>
          <a:r>
            <a:rPr lang="ru-RU" dirty="0" err="1" smtClean="0"/>
            <a:t>полоні</a:t>
          </a:r>
          <a:r>
            <a:rPr lang="ru-RU" dirty="0" smtClean="0"/>
            <a:t>? </a:t>
          </a:r>
          <a:br>
            <a:rPr lang="ru-RU" dirty="0" smtClean="0"/>
          </a:br>
          <a:r>
            <a:rPr lang="ru-RU" dirty="0" smtClean="0"/>
            <a:t>5. </a:t>
          </a:r>
          <a:r>
            <a:rPr lang="ru-RU" dirty="0" err="1" smtClean="0"/>
            <a:t>Хто</a:t>
          </a:r>
          <a:r>
            <a:rPr lang="ru-RU" dirty="0" smtClean="0"/>
            <a:t> </a:t>
          </a:r>
          <a:r>
            <a:rPr lang="ru-RU" dirty="0" err="1" smtClean="0"/>
            <a:t>допоміг</a:t>
          </a:r>
          <a:r>
            <a:rPr lang="ru-RU" dirty="0" smtClean="0"/>
            <a:t> </a:t>
          </a:r>
          <a:r>
            <a:rPr lang="ru-RU" dirty="0" err="1" smtClean="0"/>
            <a:t>втекти</a:t>
          </a:r>
          <a:r>
            <a:rPr lang="ru-RU" dirty="0" smtClean="0"/>
            <a:t> князю </a:t>
          </a:r>
          <a:r>
            <a:rPr lang="ru-RU" dirty="0" err="1" smtClean="0"/>
            <a:t>Ігорю</a:t>
          </a:r>
          <a:r>
            <a:rPr lang="ru-RU" dirty="0" smtClean="0"/>
            <a:t> </a:t>
          </a:r>
          <a:r>
            <a:rPr lang="ru-RU" dirty="0" err="1" smtClean="0"/>
            <a:t>з</a:t>
          </a:r>
          <a:r>
            <a:rPr lang="ru-RU" dirty="0" smtClean="0"/>
            <a:t> </a:t>
          </a:r>
          <a:r>
            <a:rPr lang="ru-RU" dirty="0" err="1" smtClean="0"/>
            <a:t>половецького</a:t>
          </a:r>
          <a:r>
            <a:rPr lang="ru-RU" dirty="0" smtClean="0"/>
            <a:t> полону?</a:t>
          </a:r>
          <a:br>
            <a:rPr lang="ru-RU" dirty="0" smtClean="0"/>
          </a:br>
          <a:r>
            <a:rPr lang="ru-RU" dirty="0" smtClean="0"/>
            <a:t>6.Як </a:t>
          </a:r>
          <a:r>
            <a:rPr lang="ru-RU" dirty="0" err="1" smtClean="0"/>
            <a:t>зустрів</a:t>
          </a:r>
          <a:r>
            <a:rPr lang="ru-RU" dirty="0" smtClean="0"/>
            <a:t> князь </a:t>
          </a:r>
          <a:r>
            <a:rPr lang="ru-RU" dirty="0" err="1" smtClean="0"/>
            <a:t>Київський</a:t>
          </a:r>
          <a:r>
            <a:rPr lang="ru-RU" dirty="0" smtClean="0"/>
            <a:t> Святослав </a:t>
          </a:r>
          <a:r>
            <a:rPr lang="ru-RU" dirty="0" err="1" smtClean="0"/>
            <a:t>Ігоря</a:t>
          </a:r>
          <a:r>
            <a:rPr lang="ru-RU" dirty="0" smtClean="0"/>
            <a:t>?</a:t>
          </a:r>
          <a:br>
            <a:rPr lang="ru-RU" dirty="0" smtClean="0"/>
          </a:br>
          <a:r>
            <a:rPr lang="ru-RU" dirty="0" smtClean="0"/>
            <a:t>7.Яке «золоте слово» </a:t>
          </a:r>
          <a:r>
            <a:rPr lang="ru-RU" dirty="0" err="1" smtClean="0"/>
            <a:t>зронив</a:t>
          </a:r>
          <a:r>
            <a:rPr lang="ru-RU" dirty="0" smtClean="0"/>
            <a:t> Святослав?</a:t>
          </a:r>
          <a:endParaRPr lang="ru-RU" dirty="0"/>
        </a:p>
      </dgm:t>
    </dgm:pt>
    <dgm:pt modelId="{062A19BC-E2B5-4332-857E-3E7C34A8DC0C}" type="parTrans" cxnId="{25DF035B-DF12-422F-AB16-F041012B86A1}">
      <dgm:prSet/>
      <dgm:spPr/>
      <dgm:t>
        <a:bodyPr/>
        <a:lstStyle/>
        <a:p>
          <a:endParaRPr lang="ru-RU"/>
        </a:p>
      </dgm:t>
    </dgm:pt>
    <dgm:pt modelId="{524ED8D7-B371-4C12-84A0-8E2EBD1C677E}" type="sibTrans" cxnId="{25DF035B-DF12-422F-AB16-F041012B86A1}">
      <dgm:prSet/>
      <dgm:spPr/>
      <dgm:t>
        <a:bodyPr/>
        <a:lstStyle/>
        <a:p>
          <a:endParaRPr lang="ru-RU"/>
        </a:p>
      </dgm:t>
    </dgm:pt>
    <dgm:pt modelId="{A49CB781-7111-4631-9708-64C83B435BFC}" type="pres">
      <dgm:prSet presAssocID="{F461FC48-386F-4596-B9D4-A4F2157D374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242EF67-A4DA-410D-BC57-D5CD320F93CC}" type="pres">
      <dgm:prSet presAssocID="{3391ADAD-AADC-4008-98D4-636AEC9855F3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646BB54-DE3A-4557-828B-72E4047B1D24}" type="presOf" srcId="{3391ADAD-AADC-4008-98D4-636AEC9855F3}" destId="{0242EF67-A4DA-410D-BC57-D5CD320F93CC}" srcOrd="0" destOrd="0" presId="urn:microsoft.com/office/officeart/2005/8/layout/vList2"/>
    <dgm:cxn modelId="{E1FDEF04-BF02-464F-8AE8-B31568319CB0}" type="presOf" srcId="{F461FC48-386F-4596-B9D4-A4F2157D374F}" destId="{A49CB781-7111-4631-9708-64C83B435BFC}" srcOrd="0" destOrd="0" presId="urn:microsoft.com/office/officeart/2005/8/layout/vList2"/>
    <dgm:cxn modelId="{25DF035B-DF12-422F-AB16-F041012B86A1}" srcId="{F461FC48-386F-4596-B9D4-A4F2157D374F}" destId="{3391ADAD-AADC-4008-98D4-636AEC9855F3}" srcOrd="0" destOrd="0" parTransId="{062A19BC-E2B5-4332-857E-3E7C34A8DC0C}" sibTransId="{524ED8D7-B371-4C12-84A0-8E2EBD1C677E}"/>
    <dgm:cxn modelId="{F2F57086-DF52-4B94-A940-76FDF175345F}" type="presParOf" srcId="{A49CB781-7111-4631-9708-64C83B435BFC}" destId="{0242EF67-A4DA-410D-BC57-D5CD320F93CC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001F5625-0D54-49B3-A547-FEED1D7FDF2D}" type="doc">
      <dgm:prSet loTypeId="urn:microsoft.com/office/officeart/2005/8/layout/vList2" loCatId="list" qsTypeId="urn:microsoft.com/office/officeart/2005/8/quickstyle/3d1" qsCatId="3D" csTypeId="urn:microsoft.com/office/officeart/2005/8/colors/accent0_2" csCatId="mainScheme"/>
      <dgm:spPr/>
      <dgm:t>
        <a:bodyPr/>
        <a:lstStyle/>
        <a:p>
          <a:endParaRPr lang="ru-RU"/>
        </a:p>
      </dgm:t>
    </dgm:pt>
    <dgm:pt modelId="{F7ECA182-A842-407C-97C6-B1E95C568B56}">
      <dgm:prSet/>
      <dgm:spPr/>
      <dgm:t>
        <a:bodyPr/>
        <a:lstStyle/>
        <a:p>
          <a:pPr rtl="0"/>
          <a:r>
            <a:rPr lang="ru-RU" dirty="0" smtClean="0"/>
            <a:t>Образ князя </a:t>
          </a:r>
          <a:r>
            <a:rPr lang="ru-RU" dirty="0" err="1" smtClean="0"/>
            <a:t>Ігоря</a:t>
          </a:r>
          <a:r>
            <a:rPr lang="ru-RU" dirty="0" smtClean="0"/>
            <a:t>  </a:t>
          </a:r>
          <a:endParaRPr lang="ru-RU" dirty="0"/>
        </a:p>
      </dgm:t>
    </dgm:pt>
    <dgm:pt modelId="{20815FD8-DD2B-4139-9190-0FDEEB01A61A}" type="parTrans" cxnId="{4724AD27-D1C0-4406-B344-7C6B39BDEB93}">
      <dgm:prSet/>
      <dgm:spPr/>
      <dgm:t>
        <a:bodyPr/>
        <a:lstStyle/>
        <a:p>
          <a:endParaRPr lang="ru-RU"/>
        </a:p>
      </dgm:t>
    </dgm:pt>
    <dgm:pt modelId="{4AD38543-2D2E-4DB5-B3D3-3F5E18C32F49}" type="sibTrans" cxnId="{4724AD27-D1C0-4406-B344-7C6B39BDEB93}">
      <dgm:prSet/>
      <dgm:spPr/>
      <dgm:t>
        <a:bodyPr/>
        <a:lstStyle/>
        <a:p>
          <a:endParaRPr lang="ru-RU"/>
        </a:p>
      </dgm:t>
    </dgm:pt>
    <dgm:pt modelId="{164493B1-6CC5-4BE7-93F4-B27E12418A17}" type="pres">
      <dgm:prSet presAssocID="{001F5625-0D54-49B3-A547-FEED1D7FDF2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43C6F2B-FA6F-4616-AA9D-676F54EC073E}" type="pres">
      <dgm:prSet presAssocID="{F7ECA182-A842-407C-97C6-B1E95C568B56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7015502-F818-4236-875F-F93BD961B70B}" type="presOf" srcId="{F7ECA182-A842-407C-97C6-B1E95C568B56}" destId="{343C6F2B-FA6F-4616-AA9D-676F54EC073E}" srcOrd="0" destOrd="0" presId="urn:microsoft.com/office/officeart/2005/8/layout/vList2"/>
    <dgm:cxn modelId="{519037EE-6183-4D31-8348-FCD79A2C6FF8}" type="presOf" srcId="{001F5625-0D54-49B3-A547-FEED1D7FDF2D}" destId="{164493B1-6CC5-4BE7-93F4-B27E12418A17}" srcOrd="0" destOrd="0" presId="urn:microsoft.com/office/officeart/2005/8/layout/vList2"/>
    <dgm:cxn modelId="{4724AD27-D1C0-4406-B344-7C6B39BDEB93}" srcId="{001F5625-0D54-49B3-A547-FEED1D7FDF2D}" destId="{F7ECA182-A842-407C-97C6-B1E95C568B56}" srcOrd="0" destOrd="0" parTransId="{20815FD8-DD2B-4139-9190-0FDEEB01A61A}" sibTransId="{4AD38543-2D2E-4DB5-B3D3-3F5E18C32F49}"/>
    <dgm:cxn modelId="{0B4439C4-C1CF-4ACF-84C1-53ED623F7FF9}" type="presParOf" srcId="{164493B1-6CC5-4BE7-93F4-B27E12418A17}" destId="{343C6F2B-FA6F-4616-AA9D-676F54EC073E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A4C404D3-51E9-42CA-9E30-3440937C32D6}" type="doc">
      <dgm:prSet loTypeId="urn:microsoft.com/office/officeart/2005/8/layout/vList2" loCatId="list" qsTypeId="urn:microsoft.com/office/officeart/2005/8/quickstyle/3d1" qsCatId="3D" csTypeId="urn:microsoft.com/office/officeart/2005/8/colors/accent0_2" csCatId="mainScheme" phldr="1"/>
      <dgm:spPr/>
      <dgm:t>
        <a:bodyPr/>
        <a:lstStyle/>
        <a:p>
          <a:endParaRPr lang="ru-RU"/>
        </a:p>
      </dgm:t>
    </dgm:pt>
    <dgm:pt modelId="{8156DBF8-D47B-40E5-8B58-F2D890D1FB40}">
      <dgm:prSet/>
      <dgm:spPr/>
      <dgm:t>
        <a:bodyPr/>
        <a:lstStyle/>
        <a:p>
          <a:pPr rtl="0"/>
          <a:r>
            <a:rPr lang="uk-UA" dirty="0" smtClean="0"/>
            <a:t>П</a:t>
          </a:r>
          <a:r>
            <a:rPr lang="ru-RU" dirty="0" smtClean="0"/>
            <a:t>лан характеристики</a:t>
          </a:r>
          <a:br>
            <a:rPr lang="ru-RU" dirty="0" smtClean="0"/>
          </a:br>
          <a:r>
            <a:rPr lang="ru-RU" dirty="0" smtClean="0"/>
            <a:t>1.Князь </a:t>
          </a:r>
          <a:r>
            <a:rPr lang="ru-RU" dirty="0" err="1" smtClean="0"/>
            <a:t>Ігор</a:t>
          </a:r>
          <a:r>
            <a:rPr lang="ru-RU" dirty="0" smtClean="0"/>
            <a:t> – </a:t>
          </a:r>
          <a:r>
            <a:rPr lang="ru-RU" dirty="0" err="1" smtClean="0"/>
            <a:t>мужній</a:t>
          </a:r>
          <a:r>
            <a:rPr lang="ru-RU" dirty="0" smtClean="0"/>
            <a:t> стратег </a:t>
          </a:r>
          <a:r>
            <a:rPr lang="ru-RU" dirty="0" err="1" smtClean="0"/>
            <a:t>і</a:t>
          </a:r>
          <a:r>
            <a:rPr lang="ru-RU" dirty="0" smtClean="0"/>
            <a:t>  </a:t>
          </a:r>
          <a:r>
            <a:rPr lang="ru-RU" dirty="0" err="1" smtClean="0"/>
            <a:t>хоробрий</a:t>
          </a:r>
          <a:r>
            <a:rPr lang="ru-RU" dirty="0" smtClean="0"/>
            <a:t> </a:t>
          </a:r>
          <a:r>
            <a:rPr lang="ru-RU" dirty="0" err="1" smtClean="0"/>
            <a:t>воїн</a:t>
          </a:r>
          <a:r>
            <a:rPr lang="ru-RU" dirty="0" smtClean="0"/>
            <a:t>.</a:t>
          </a:r>
          <a:br>
            <a:rPr lang="ru-RU" dirty="0" smtClean="0"/>
          </a:br>
          <a:r>
            <a:rPr lang="ru-RU" dirty="0" smtClean="0"/>
            <a:t>2. </a:t>
          </a:r>
          <a:r>
            <a:rPr lang="ru-RU" dirty="0" err="1" smtClean="0"/>
            <a:t>Молодий</a:t>
          </a:r>
          <a:r>
            <a:rPr lang="ru-RU" dirty="0" smtClean="0"/>
            <a:t>, </a:t>
          </a:r>
          <a:r>
            <a:rPr lang="ru-RU" dirty="0" err="1" smtClean="0"/>
            <a:t>сміливий</a:t>
          </a:r>
          <a:r>
            <a:rPr lang="ru-RU" dirty="0" smtClean="0"/>
            <a:t>, </a:t>
          </a:r>
          <a:r>
            <a:rPr lang="ru-RU" dirty="0" err="1" smtClean="0"/>
            <a:t>амбіційний</a:t>
          </a:r>
          <a:r>
            <a:rPr lang="ru-RU" dirty="0" smtClean="0"/>
            <a:t> князь. </a:t>
          </a:r>
          <a:br>
            <a:rPr lang="ru-RU" dirty="0" smtClean="0"/>
          </a:br>
          <a:r>
            <a:rPr lang="ru-RU" dirty="0" smtClean="0"/>
            <a:t>3.Вольова натура, авторитет для </a:t>
          </a:r>
          <a:r>
            <a:rPr lang="ru-RU" dirty="0" err="1" smtClean="0"/>
            <a:t>воїнів</a:t>
          </a:r>
          <a:r>
            <a:rPr lang="ru-RU" dirty="0" smtClean="0"/>
            <a:t>.</a:t>
          </a:r>
          <a:br>
            <a:rPr lang="ru-RU" dirty="0" smtClean="0"/>
          </a:br>
          <a:r>
            <a:rPr lang="ru-RU" dirty="0" smtClean="0"/>
            <a:t>4.Поведінка </a:t>
          </a:r>
          <a:r>
            <a:rPr lang="ru-RU" dirty="0" err="1" smtClean="0"/>
            <a:t>під</a:t>
          </a:r>
          <a:r>
            <a:rPr lang="ru-RU" dirty="0" smtClean="0"/>
            <a:t> час </a:t>
          </a:r>
          <a:r>
            <a:rPr lang="ru-RU" dirty="0" err="1" smtClean="0"/>
            <a:t>битви</a:t>
          </a:r>
          <a:r>
            <a:rPr lang="ru-RU" dirty="0" smtClean="0"/>
            <a:t> (</a:t>
          </a:r>
          <a:r>
            <a:rPr lang="ru-RU" dirty="0" err="1" smtClean="0"/>
            <a:t>найважливіші</a:t>
          </a:r>
          <a:r>
            <a:rPr lang="ru-RU" dirty="0" smtClean="0"/>
            <a:t> </a:t>
          </a:r>
          <a:r>
            <a:rPr lang="ru-RU" dirty="0" err="1" smtClean="0"/>
            <a:t>риси</a:t>
          </a:r>
          <a:r>
            <a:rPr lang="ru-RU" dirty="0" smtClean="0"/>
            <a:t> характеру та </a:t>
          </a:r>
          <a:r>
            <a:rPr lang="ru-RU" dirty="0" err="1" smtClean="0"/>
            <a:t>досягнення</a:t>
          </a:r>
          <a:r>
            <a:rPr lang="ru-RU" dirty="0" smtClean="0"/>
            <a:t>).</a:t>
          </a:r>
          <a:br>
            <a:rPr lang="ru-RU" dirty="0" smtClean="0"/>
          </a:br>
          <a:r>
            <a:rPr lang="ru-RU" dirty="0" smtClean="0"/>
            <a:t>5.Співчутливе </a:t>
          </a:r>
          <a:r>
            <a:rPr lang="ru-RU" dirty="0" err="1" smtClean="0"/>
            <a:t>ставлення</a:t>
          </a:r>
          <a:r>
            <a:rPr lang="ru-RU" dirty="0" smtClean="0"/>
            <a:t> до брата Всеволода та </a:t>
          </a:r>
          <a:r>
            <a:rPr lang="ru-RU" dirty="0" err="1" smtClean="0"/>
            <a:t>воїнів</a:t>
          </a:r>
          <a:r>
            <a:rPr lang="ru-RU" dirty="0" smtClean="0"/>
            <a:t> </a:t>
          </a:r>
          <a:r>
            <a:rPr lang="ru-RU" dirty="0" err="1" smtClean="0"/>
            <a:t>під</a:t>
          </a:r>
          <a:r>
            <a:rPr lang="ru-RU" dirty="0" smtClean="0"/>
            <a:t> час </a:t>
          </a:r>
          <a:r>
            <a:rPr lang="ru-RU" dirty="0" err="1" smtClean="0"/>
            <a:t>поразки</a:t>
          </a:r>
          <a:r>
            <a:rPr lang="ru-RU" dirty="0" smtClean="0"/>
            <a:t>.</a:t>
          </a:r>
          <a:br>
            <a:rPr lang="ru-RU" dirty="0" smtClean="0"/>
          </a:br>
          <a:r>
            <a:rPr lang="ru-RU" dirty="0" smtClean="0"/>
            <a:t>6.Турботливий </a:t>
          </a:r>
          <a:r>
            <a:rPr lang="ru-RU" dirty="0" err="1" smtClean="0"/>
            <a:t>батько</a:t>
          </a:r>
          <a:r>
            <a:rPr lang="ru-RU" dirty="0" smtClean="0"/>
            <a:t> </a:t>
          </a:r>
          <a:r>
            <a:rPr lang="ru-RU" dirty="0" err="1" smtClean="0"/>
            <a:t>і</a:t>
          </a:r>
          <a:r>
            <a:rPr lang="ru-RU" dirty="0" smtClean="0"/>
            <a:t> </a:t>
          </a:r>
          <a:r>
            <a:rPr lang="ru-RU" dirty="0" err="1" smtClean="0"/>
            <a:t>люблячий</a:t>
          </a:r>
          <a:r>
            <a:rPr lang="ru-RU" dirty="0" smtClean="0"/>
            <a:t> </a:t>
          </a:r>
          <a:r>
            <a:rPr lang="ru-RU" dirty="0" err="1" smtClean="0"/>
            <a:t>чоловік</a:t>
          </a:r>
          <a:r>
            <a:rPr lang="ru-RU" dirty="0" smtClean="0"/>
            <a:t>.</a:t>
          </a:r>
          <a:br>
            <a:rPr lang="ru-RU" dirty="0" smtClean="0"/>
          </a:br>
          <a:r>
            <a:rPr lang="ru-RU" dirty="0" smtClean="0"/>
            <a:t>7.Необачність, </a:t>
          </a:r>
          <a:r>
            <a:rPr lang="ru-RU" dirty="0" err="1" smtClean="0"/>
            <a:t>недалекоглядність</a:t>
          </a:r>
          <a:r>
            <a:rPr lang="ru-RU" dirty="0" smtClean="0"/>
            <a:t> молодого князя.</a:t>
          </a:r>
          <a:br>
            <a:rPr lang="ru-RU" dirty="0" smtClean="0"/>
          </a:br>
          <a:r>
            <a:rPr lang="ru-RU" dirty="0" smtClean="0"/>
            <a:t>8. </a:t>
          </a:r>
          <a:r>
            <a:rPr lang="ru-RU" dirty="0" err="1" smtClean="0"/>
            <a:t>Дружнє</a:t>
          </a:r>
          <a:r>
            <a:rPr lang="ru-RU" dirty="0" smtClean="0"/>
            <a:t> </a:t>
          </a:r>
          <a:r>
            <a:rPr lang="ru-RU" dirty="0" err="1" smtClean="0"/>
            <a:t>ставлення</a:t>
          </a:r>
          <a:r>
            <a:rPr lang="ru-RU" dirty="0" smtClean="0"/>
            <a:t> до </a:t>
          </a:r>
          <a:r>
            <a:rPr lang="ru-RU" dirty="0" err="1" smtClean="0"/>
            <a:t>Ігоря</a:t>
          </a:r>
          <a:r>
            <a:rPr lang="ru-RU" dirty="0" smtClean="0"/>
            <a:t> </a:t>
          </a:r>
          <a:r>
            <a:rPr lang="ru-RU" dirty="0" err="1" smtClean="0"/>
            <a:t>князів</a:t>
          </a:r>
          <a:r>
            <a:rPr lang="ru-RU" dirty="0" smtClean="0"/>
            <a:t> та </a:t>
          </a:r>
          <a:r>
            <a:rPr lang="ru-RU" dirty="0" err="1" smtClean="0"/>
            <a:t>дружини</a:t>
          </a:r>
          <a:r>
            <a:rPr lang="ru-RU" dirty="0" smtClean="0"/>
            <a:t>.</a:t>
          </a:r>
          <a:br>
            <a:rPr lang="ru-RU" dirty="0" smtClean="0"/>
          </a:br>
          <a:r>
            <a:rPr lang="ru-RU" dirty="0" smtClean="0"/>
            <a:t>9.Авторська </a:t>
          </a:r>
          <a:r>
            <a:rPr lang="ru-RU" dirty="0" err="1" smtClean="0"/>
            <a:t>позиція</a:t>
          </a:r>
          <a:r>
            <a:rPr lang="ru-RU" dirty="0" smtClean="0"/>
            <a:t> (+ </a:t>
          </a:r>
          <a:r>
            <a:rPr lang="ru-RU" dirty="0" err="1" smtClean="0"/>
            <a:t>цитати</a:t>
          </a:r>
          <a:r>
            <a:rPr lang="ru-RU" dirty="0" smtClean="0"/>
            <a:t>).</a:t>
          </a:r>
          <a:endParaRPr lang="ru-RU" dirty="0"/>
        </a:p>
      </dgm:t>
    </dgm:pt>
    <dgm:pt modelId="{22A33FE9-BAE7-4931-9D18-05684AFE4EC3}" type="parTrans" cxnId="{E79B9E55-7A63-46B9-B5C8-EE63F15F21C7}">
      <dgm:prSet/>
      <dgm:spPr/>
      <dgm:t>
        <a:bodyPr/>
        <a:lstStyle/>
        <a:p>
          <a:endParaRPr lang="ru-RU"/>
        </a:p>
      </dgm:t>
    </dgm:pt>
    <dgm:pt modelId="{429BCC96-82C5-4961-889A-68D22CC029C0}" type="sibTrans" cxnId="{E79B9E55-7A63-46B9-B5C8-EE63F15F21C7}">
      <dgm:prSet/>
      <dgm:spPr/>
      <dgm:t>
        <a:bodyPr/>
        <a:lstStyle/>
        <a:p>
          <a:endParaRPr lang="ru-RU"/>
        </a:p>
      </dgm:t>
    </dgm:pt>
    <dgm:pt modelId="{5CFB9460-38D6-4484-8D82-A53234E856BE}" type="pres">
      <dgm:prSet presAssocID="{A4C404D3-51E9-42CA-9E30-3440937C32D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61EC760-29B7-4E5C-A63C-53E87E2FCAE7}" type="pres">
      <dgm:prSet presAssocID="{8156DBF8-D47B-40E5-8B58-F2D890D1FB40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BF0DC44-A66A-4D88-A4BE-65401A900851}" type="presOf" srcId="{A4C404D3-51E9-42CA-9E30-3440937C32D6}" destId="{5CFB9460-38D6-4484-8D82-A53234E856BE}" srcOrd="0" destOrd="0" presId="urn:microsoft.com/office/officeart/2005/8/layout/vList2"/>
    <dgm:cxn modelId="{E79B9E55-7A63-46B9-B5C8-EE63F15F21C7}" srcId="{A4C404D3-51E9-42CA-9E30-3440937C32D6}" destId="{8156DBF8-D47B-40E5-8B58-F2D890D1FB40}" srcOrd="0" destOrd="0" parTransId="{22A33FE9-BAE7-4931-9D18-05684AFE4EC3}" sibTransId="{429BCC96-82C5-4961-889A-68D22CC029C0}"/>
    <dgm:cxn modelId="{9B9DAE73-8502-4782-91D2-54C9F226B3E5}" type="presOf" srcId="{8156DBF8-D47B-40E5-8B58-F2D890D1FB40}" destId="{561EC760-29B7-4E5C-A63C-53E87E2FCAE7}" srcOrd="0" destOrd="0" presId="urn:microsoft.com/office/officeart/2005/8/layout/vList2"/>
    <dgm:cxn modelId="{1381B6E5-8C08-4CF8-AC92-36B5FCEB030E}" type="presParOf" srcId="{5CFB9460-38D6-4484-8D82-A53234E856BE}" destId="{561EC760-29B7-4E5C-A63C-53E87E2FCAE7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26566DAA-B606-4D6D-A00A-E321FDAFEDBA}" type="doc">
      <dgm:prSet loTypeId="urn:microsoft.com/office/officeart/2005/8/layout/vList2" loCatId="list" qsTypeId="urn:microsoft.com/office/officeart/2005/8/quickstyle/3d1" qsCatId="3D" csTypeId="urn:microsoft.com/office/officeart/2005/8/colors/accent0_2" csCatId="mainScheme"/>
      <dgm:spPr/>
      <dgm:t>
        <a:bodyPr/>
        <a:lstStyle/>
        <a:p>
          <a:endParaRPr lang="ru-RU"/>
        </a:p>
      </dgm:t>
    </dgm:pt>
    <dgm:pt modelId="{C93008A2-3140-49C9-954A-2942B0A2D291}">
      <dgm:prSet/>
      <dgm:spPr/>
      <dgm:t>
        <a:bodyPr/>
        <a:lstStyle/>
        <a:p>
          <a:pPr rtl="0"/>
          <a:r>
            <a:rPr lang="ru-RU" dirty="0" smtClean="0"/>
            <a:t>Образ князя Святослава</a:t>
          </a:r>
          <a:endParaRPr lang="ru-RU" dirty="0"/>
        </a:p>
      </dgm:t>
    </dgm:pt>
    <dgm:pt modelId="{4CF4D036-2E7C-4B25-8B44-40C8EDD2CFD3}" type="parTrans" cxnId="{037A1E1D-424C-45DD-8B61-0B91F8F8CAB6}">
      <dgm:prSet/>
      <dgm:spPr/>
      <dgm:t>
        <a:bodyPr/>
        <a:lstStyle/>
        <a:p>
          <a:endParaRPr lang="ru-RU"/>
        </a:p>
      </dgm:t>
    </dgm:pt>
    <dgm:pt modelId="{AE5613FD-3753-4418-85CB-AD63B201972A}" type="sibTrans" cxnId="{037A1E1D-424C-45DD-8B61-0B91F8F8CAB6}">
      <dgm:prSet/>
      <dgm:spPr/>
      <dgm:t>
        <a:bodyPr/>
        <a:lstStyle/>
        <a:p>
          <a:endParaRPr lang="ru-RU"/>
        </a:p>
      </dgm:t>
    </dgm:pt>
    <dgm:pt modelId="{93546DD9-2C14-4F42-98BD-2E3DA2BA3AE1}" type="pres">
      <dgm:prSet presAssocID="{26566DAA-B606-4D6D-A00A-E321FDAFEDB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67737BE-6B41-4BA6-BAA5-9C3C822D47F9}" type="pres">
      <dgm:prSet presAssocID="{C93008A2-3140-49C9-954A-2942B0A2D291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567EF10-3795-4B12-AB15-28F7B56B318A}" type="presOf" srcId="{C93008A2-3140-49C9-954A-2942B0A2D291}" destId="{567737BE-6B41-4BA6-BAA5-9C3C822D47F9}" srcOrd="0" destOrd="0" presId="urn:microsoft.com/office/officeart/2005/8/layout/vList2"/>
    <dgm:cxn modelId="{D4D43D89-9223-4E07-97AA-1EB5F2B268AD}" type="presOf" srcId="{26566DAA-B606-4D6D-A00A-E321FDAFEDBA}" destId="{93546DD9-2C14-4F42-98BD-2E3DA2BA3AE1}" srcOrd="0" destOrd="0" presId="urn:microsoft.com/office/officeart/2005/8/layout/vList2"/>
    <dgm:cxn modelId="{037A1E1D-424C-45DD-8B61-0B91F8F8CAB6}" srcId="{26566DAA-B606-4D6D-A00A-E321FDAFEDBA}" destId="{C93008A2-3140-49C9-954A-2942B0A2D291}" srcOrd="0" destOrd="0" parTransId="{4CF4D036-2E7C-4B25-8B44-40C8EDD2CFD3}" sibTransId="{AE5613FD-3753-4418-85CB-AD63B201972A}"/>
    <dgm:cxn modelId="{5D9AD56D-6D66-489D-ACB1-34DC3EDFDD61}" type="presParOf" srcId="{93546DD9-2C14-4F42-98BD-2E3DA2BA3AE1}" destId="{567737BE-6B41-4BA6-BAA5-9C3C822D47F9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8.xml><?xml version="1.0" encoding="utf-8"?>
<dgm:dataModel xmlns:dgm="http://schemas.openxmlformats.org/drawingml/2006/diagram" xmlns:a="http://schemas.openxmlformats.org/drawingml/2006/main">
  <dgm:ptLst>
    <dgm:pt modelId="{25290B8A-6E4F-491F-9195-081DBA0403BF}" type="doc">
      <dgm:prSet loTypeId="urn:microsoft.com/office/officeart/2005/8/layout/vList2" loCatId="list" qsTypeId="urn:microsoft.com/office/officeart/2005/8/quickstyle/3d1" qsCatId="3D" csTypeId="urn:microsoft.com/office/officeart/2005/8/colors/accent0_2" csCatId="mainScheme"/>
      <dgm:spPr/>
      <dgm:t>
        <a:bodyPr/>
        <a:lstStyle/>
        <a:p>
          <a:endParaRPr lang="ru-RU"/>
        </a:p>
      </dgm:t>
    </dgm:pt>
    <dgm:pt modelId="{21CFFF4B-D80C-49C1-890E-FE47206983BC}">
      <dgm:prSet/>
      <dgm:spPr/>
      <dgm:t>
        <a:bodyPr/>
        <a:lstStyle/>
        <a:p>
          <a:pPr rtl="0"/>
          <a:r>
            <a:rPr lang="ru-RU" dirty="0" smtClean="0"/>
            <a:t>План характеристики</a:t>
          </a:r>
          <a:br>
            <a:rPr lang="ru-RU" dirty="0" smtClean="0"/>
          </a:br>
          <a:r>
            <a:rPr lang="ru-RU" dirty="0" smtClean="0"/>
            <a:t>1. «Великий </a:t>
          </a:r>
          <a:r>
            <a:rPr lang="ru-RU" dirty="0" err="1" smtClean="0"/>
            <a:t>грізний</a:t>
          </a:r>
          <a:r>
            <a:rPr lang="ru-RU" dirty="0" smtClean="0"/>
            <a:t>» </a:t>
          </a:r>
          <a:r>
            <a:rPr lang="ru-RU" dirty="0" err="1" smtClean="0"/>
            <a:t>київський</a:t>
          </a:r>
          <a:r>
            <a:rPr lang="ru-RU" dirty="0" smtClean="0"/>
            <a:t> князь.</a:t>
          </a:r>
          <a:br>
            <a:rPr lang="ru-RU" dirty="0" smtClean="0"/>
          </a:br>
          <a:r>
            <a:rPr lang="ru-RU" dirty="0" smtClean="0"/>
            <a:t>2. </a:t>
          </a:r>
          <a:r>
            <a:rPr lang="ru-RU" dirty="0" err="1" smtClean="0"/>
            <a:t>Видатний</a:t>
          </a:r>
          <a:r>
            <a:rPr lang="ru-RU" dirty="0" smtClean="0"/>
            <a:t> </a:t>
          </a:r>
          <a:r>
            <a:rPr lang="ru-RU" dirty="0" err="1" smtClean="0"/>
            <a:t>полководець</a:t>
          </a:r>
          <a:r>
            <a:rPr lang="ru-RU" dirty="0" smtClean="0"/>
            <a:t>.</a:t>
          </a:r>
          <a:br>
            <a:rPr lang="ru-RU" dirty="0" smtClean="0"/>
          </a:br>
          <a:r>
            <a:rPr lang="ru-RU" dirty="0" smtClean="0"/>
            <a:t>3. </a:t>
          </a:r>
          <a:r>
            <a:rPr lang="ru-RU" dirty="0" err="1" smtClean="0"/>
            <a:t>Піклувальник</a:t>
          </a:r>
          <a:r>
            <a:rPr lang="ru-RU" dirty="0" smtClean="0"/>
            <a:t> про долю </a:t>
          </a:r>
          <a:r>
            <a:rPr lang="ru-RU" dirty="0" err="1" smtClean="0"/>
            <a:t>рідної</a:t>
          </a:r>
          <a:r>
            <a:rPr lang="ru-RU" dirty="0" smtClean="0"/>
            <a:t> </a:t>
          </a:r>
          <a:r>
            <a:rPr lang="ru-RU" dirty="0" err="1" smtClean="0"/>
            <a:t>землі</a:t>
          </a:r>
          <a:r>
            <a:rPr lang="ru-RU" dirty="0" smtClean="0"/>
            <a:t>, </a:t>
          </a:r>
          <a:r>
            <a:rPr lang="ru-RU" dirty="0" err="1" smtClean="0"/>
            <a:t>спустошеної</a:t>
          </a:r>
          <a:r>
            <a:rPr lang="ru-RU" dirty="0" smtClean="0"/>
            <a:t> </a:t>
          </a:r>
          <a:r>
            <a:rPr lang="ru-RU" dirty="0" err="1" smtClean="0"/>
            <a:t>кочівниками-нападниками</a:t>
          </a:r>
          <a:r>
            <a:rPr lang="ru-RU" dirty="0" smtClean="0"/>
            <a:t>.</a:t>
          </a:r>
          <a:br>
            <a:rPr lang="ru-RU" dirty="0" smtClean="0"/>
          </a:br>
          <a:r>
            <a:rPr lang="ru-RU" dirty="0" smtClean="0"/>
            <a:t>4.Святослав–</a:t>
          </a:r>
          <a:r>
            <a:rPr lang="ru-RU" dirty="0" err="1" smtClean="0"/>
            <a:t>видатний</a:t>
          </a:r>
          <a:r>
            <a:rPr lang="ru-RU" dirty="0" smtClean="0"/>
            <a:t> </a:t>
          </a:r>
          <a:r>
            <a:rPr lang="ru-RU" dirty="0" err="1" smtClean="0"/>
            <a:t>державний</a:t>
          </a:r>
          <a:r>
            <a:rPr lang="ru-RU" dirty="0" smtClean="0"/>
            <a:t> </a:t>
          </a:r>
          <a:r>
            <a:rPr lang="ru-RU" dirty="0" err="1" smtClean="0"/>
            <a:t>діяч</a:t>
          </a:r>
          <a:r>
            <a:rPr lang="ru-RU" dirty="0" smtClean="0"/>
            <a:t>, </a:t>
          </a:r>
          <a:r>
            <a:rPr lang="ru-RU" dirty="0" err="1" smtClean="0"/>
            <a:t>патріот</a:t>
          </a:r>
          <a:r>
            <a:rPr lang="ru-RU" dirty="0" smtClean="0"/>
            <a:t> </a:t>
          </a:r>
          <a:r>
            <a:rPr lang="ru-RU" dirty="0" err="1" smtClean="0"/>
            <a:t>рідної</a:t>
          </a:r>
          <a:r>
            <a:rPr lang="ru-RU" dirty="0" smtClean="0"/>
            <a:t> </a:t>
          </a:r>
          <a:r>
            <a:rPr lang="ru-RU" dirty="0" err="1" smtClean="0"/>
            <a:t>землі</a:t>
          </a:r>
          <a:r>
            <a:rPr lang="ru-RU" dirty="0" smtClean="0"/>
            <a:t>.</a:t>
          </a:r>
          <a:br>
            <a:rPr lang="ru-RU" dirty="0" smtClean="0"/>
          </a:br>
          <a:r>
            <a:rPr lang="ru-RU" dirty="0" smtClean="0"/>
            <a:t>5.Ставлення до </a:t>
          </a:r>
          <a:r>
            <a:rPr lang="ru-RU" dirty="0" err="1" smtClean="0"/>
            <a:t>вчинку</a:t>
          </a:r>
          <a:r>
            <a:rPr lang="ru-RU" dirty="0" smtClean="0"/>
            <a:t> </a:t>
          </a:r>
          <a:r>
            <a:rPr lang="ru-RU" dirty="0" err="1" smtClean="0"/>
            <a:t>Ігоря</a:t>
          </a:r>
          <a:r>
            <a:rPr lang="ru-RU" dirty="0" smtClean="0"/>
            <a:t>.</a:t>
          </a:r>
          <a:br>
            <a:rPr lang="ru-RU" dirty="0" smtClean="0"/>
          </a:br>
          <a:r>
            <a:rPr lang="ru-RU" dirty="0" smtClean="0"/>
            <a:t>6.Оспівування автором </a:t>
          </a:r>
          <a:r>
            <a:rPr lang="ru-RU" dirty="0" err="1" smtClean="0"/>
            <a:t>мужності</a:t>
          </a:r>
          <a:r>
            <a:rPr lang="ru-RU" dirty="0" smtClean="0"/>
            <a:t> </a:t>
          </a:r>
          <a:r>
            <a:rPr lang="ru-RU" dirty="0" err="1" smtClean="0"/>
            <a:t>і</a:t>
          </a:r>
          <a:r>
            <a:rPr lang="ru-RU" dirty="0" smtClean="0"/>
            <a:t> </a:t>
          </a:r>
          <a:r>
            <a:rPr lang="ru-RU" dirty="0" err="1" smtClean="0"/>
            <a:t>хоробрості</a:t>
          </a:r>
          <a:r>
            <a:rPr lang="ru-RU" dirty="0" smtClean="0"/>
            <a:t> князя </a:t>
          </a:r>
          <a:r>
            <a:rPr lang="ru-RU" dirty="0" err="1" smtClean="0"/>
            <a:t>київського</a:t>
          </a:r>
          <a:r>
            <a:rPr lang="ru-RU" dirty="0" smtClean="0"/>
            <a:t>.</a:t>
          </a:r>
          <a:br>
            <a:rPr lang="ru-RU" dirty="0" smtClean="0"/>
          </a:br>
          <a:r>
            <a:rPr lang="ru-RU" dirty="0" smtClean="0"/>
            <a:t>7.Власне </a:t>
          </a:r>
          <a:r>
            <a:rPr lang="ru-RU" dirty="0" err="1" smtClean="0"/>
            <a:t>ставлення</a:t>
          </a:r>
          <a:r>
            <a:rPr lang="ru-RU" dirty="0" smtClean="0"/>
            <a:t> до  </a:t>
          </a:r>
          <a:r>
            <a:rPr lang="ru-RU" dirty="0" err="1" smtClean="0"/>
            <a:t>вчинків</a:t>
          </a:r>
          <a:r>
            <a:rPr lang="ru-RU" dirty="0" smtClean="0"/>
            <a:t> та </a:t>
          </a:r>
          <a:r>
            <a:rPr lang="ru-RU" dirty="0" err="1" smtClean="0"/>
            <a:t>дій</a:t>
          </a:r>
          <a:r>
            <a:rPr lang="ru-RU" dirty="0" smtClean="0"/>
            <a:t> князя Святослава.</a:t>
          </a:r>
          <a:endParaRPr lang="ru-RU" dirty="0"/>
        </a:p>
      </dgm:t>
    </dgm:pt>
    <dgm:pt modelId="{13DDF124-E1B1-4CFA-BE91-54BCE971C64E}" type="parTrans" cxnId="{F1298419-B335-4F16-9CAC-0902CF4174BC}">
      <dgm:prSet/>
      <dgm:spPr/>
      <dgm:t>
        <a:bodyPr/>
        <a:lstStyle/>
        <a:p>
          <a:endParaRPr lang="ru-RU"/>
        </a:p>
      </dgm:t>
    </dgm:pt>
    <dgm:pt modelId="{6FC820EE-AFCE-4E4F-827F-79A0D111FABD}" type="sibTrans" cxnId="{F1298419-B335-4F16-9CAC-0902CF4174BC}">
      <dgm:prSet/>
      <dgm:spPr/>
      <dgm:t>
        <a:bodyPr/>
        <a:lstStyle/>
        <a:p>
          <a:endParaRPr lang="ru-RU"/>
        </a:p>
      </dgm:t>
    </dgm:pt>
    <dgm:pt modelId="{AAE5AD16-1F30-44A1-B064-6F500B16358E}" type="pres">
      <dgm:prSet presAssocID="{25290B8A-6E4F-491F-9195-081DBA0403B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923EE58-1A69-41FB-9FF4-85565F9DEA06}" type="pres">
      <dgm:prSet presAssocID="{21CFFF4B-D80C-49C1-890E-FE47206983BC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E648101-5B05-46E2-921A-05C5D7197876}" type="presOf" srcId="{25290B8A-6E4F-491F-9195-081DBA0403BF}" destId="{AAE5AD16-1F30-44A1-B064-6F500B16358E}" srcOrd="0" destOrd="0" presId="urn:microsoft.com/office/officeart/2005/8/layout/vList2"/>
    <dgm:cxn modelId="{F1298419-B335-4F16-9CAC-0902CF4174BC}" srcId="{25290B8A-6E4F-491F-9195-081DBA0403BF}" destId="{21CFFF4B-D80C-49C1-890E-FE47206983BC}" srcOrd="0" destOrd="0" parTransId="{13DDF124-E1B1-4CFA-BE91-54BCE971C64E}" sibTransId="{6FC820EE-AFCE-4E4F-827F-79A0D111FABD}"/>
    <dgm:cxn modelId="{5E3BE225-63DF-4F09-8509-339E1286CFF1}" type="presOf" srcId="{21CFFF4B-D80C-49C1-890E-FE47206983BC}" destId="{B923EE58-1A69-41FB-9FF4-85565F9DEA06}" srcOrd="0" destOrd="0" presId="urn:microsoft.com/office/officeart/2005/8/layout/vList2"/>
    <dgm:cxn modelId="{7C242BB5-F942-43FE-894C-D037D9589E7C}" type="presParOf" srcId="{AAE5AD16-1F30-44A1-B064-6F500B16358E}" destId="{B923EE58-1A69-41FB-9FF4-85565F9DEA06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29.xml><?xml version="1.0" encoding="utf-8"?>
<dgm:dataModel xmlns:dgm="http://schemas.openxmlformats.org/drawingml/2006/diagram" xmlns:a="http://schemas.openxmlformats.org/drawingml/2006/main">
  <dgm:ptLst>
    <dgm:pt modelId="{F18CA276-7409-4DBF-BF7C-DA2236DBFA95}" type="doc">
      <dgm:prSet loTypeId="urn:microsoft.com/office/officeart/2005/8/layout/vList2" loCatId="list" qsTypeId="urn:microsoft.com/office/officeart/2005/8/quickstyle/3d1" qsCatId="3D" csTypeId="urn:microsoft.com/office/officeart/2005/8/colors/accent0_2" csCatId="mainScheme"/>
      <dgm:spPr/>
      <dgm:t>
        <a:bodyPr/>
        <a:lstStyle/>
        <a:p>
          <a:endParaRPr lang="ru-RU"/>
        </a:p>
      </dgm:t>
    </dgm:pt>
    <dgm:pt modelId="{91404991-2C5C-42F6-B597-5F5FB506D85F}">
      <dgm:prSet/>
      <dgm:spPr/>
      <dgm:t>
        <a:bodyPr/>
        <a:lstStyle/>
        <a:p>
          <a:pPr rtl="0"/>
          <a:r>
            <a:rPr lang="uk-UA" dirty="0" smtClean="0"/>
            <a:t>Домашнє завдання</a:t>
          </a:r>
          <a:endParaRPr lang="ru-RU" dirty="0"/>
        </a:p>
      </dgm:t>
    </dgm:pt>
    <dgm:pt modelId="{F50B148B-3F7C-43A7-BDE3-8FA6554FB7AB}" type="parTrans" cxnId="{1DA720F5-2DDA-42EB-A376-A9A9981173EF}">
      <dgm:prSet/>
      <dgm:spPr/>
      <dgm:t>
        <a:bodyPr/>
        <a:lstStyle/>
        <a:p>
          <a:endParaRPr lang="ru-RU"/>
        </a:p>
      </dgm:t>
    </dgm:pt>
    <dgm:pt modelId="{47BF2F63-78D7-40F2-83A9-9FA724175D93}" type="sibTrans" cxnId="{1DA720F5-2DDA-42EB-A376-A9A9981173EF}">
      <dgm:prSet/>
      <dgm:spPr/>
      <dgm:t>
        <a:bodyPr/>
        <a:lstStyle/>
        <a:p>
          <a:endParaRPr lang="ru-RU"/>
        </a:p>
      </dgm:t>
    </dgm:pt>
    <dgm:pt modelId="{696C9E9B-1C3F-4999-AD0F-04BA23BB2065}" type="pres">
      <dgm:prSet presAssocID="{F18CA276-7409-4DBF-BF7C-DA2236DBFA9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4FE2891-FC27-4C11-A8D5-6802992C919C}" type="pres">
      <dgm:prSet presAssocID="{91404991-2C5C-42F6-B597-5F5FB506D85F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DA720F5-2DDA-42EB-A376-A9A9981173EF}" srcId="{F18CA276-7409-4DBF-BF7C-DA2236DBFA95}" destId="{91404991-2C5C-42F6-B597-5F5FB506D85F}" srcOrd="0" destOrd="0" parTransId="{F50B148B-3F7C-43A7-BDE3-8FA6554FB7AB}" sibTransId="{47BF2F63-78D7-40F2-83A9-9FA724175D93}"/>
    <dgm:cxn modelId="{6A6C57C0-EAFC-4B4F-A0E7-391026E78AD1}" type="presOf" srcId="{91404991-2C5C-42F6-B597-5F5FB506D85F}" destId="{34FE2891-FC27-4C11-A8D5-6802992C919C}" srcOrd="0" destOrd="0" presId="urn:microsoft.com/office/officeart/2005/8/layout/vList2"/>
    <dgm:cxn modelId="{6747ABC2-887B-4A35-8214-7996652490FC}" type="presOf" srcId="{F18CA276-7409-4DBF-BF7C-DA2236DBFA95}" destId="{696C9E9B-1C3F-4999-AD0F-04BA23BB2065}" srcOrd="0" destOrd="0" presId="urn:microsoft.com/office/officeart/2005/8/layout/vList2"/>
    <dgm:cxn modelId="{5934A250-2A9A-4EF2-AEA6-64144E15F0E2}" type="presParOf" srcId="{696C9E9B-1C3F-4999-AD0F-04BA23BB2065}" destId="{34FE2891-FC27-4C11-A8D5-6802992C919C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BD599B1-6542-489E-96E1-63DB8E876ACC}" type="doc">
      <dgm:prSet loTypeId="urn:microsoft.com/office/officeart/2005/8/layout/vList2" loCatId="list" qsTypeId="urn:microsoft.com/office/officeart/2005/8/quickstyle/3d1" qsCatId="3D" csTypeId="urn:microsoft.com/office/officeart/2005/8/colors/accent1_4" csCatId="accent1" phldr="1"/>
      <dgm:spPr/>
      <dgm:t>
        <a:bodyPr/>
        <a:lstStyle/>
        <a:p>
          <a:endParaRPr lang="ru-RU"/>
        </a:p>
      </dgm:t>
    </dgm:pt>
    <dgm:pt modelId="{8354AD0D-6F6E-4B6D-BE1D-05E4C7282840}">
      <dgm:prSet/>
      <dgm:spPr/>
      <dgm:t>
        <a:bodyPr/>
        <a:lstStyle/>
        <a:p>
          <a:pPr algn="ctr"/>
          <a:r>
            <a:rPr lang="uk-UA" dirty="0" smtClean="0">
              <a:latin typeface="Monotype Corsiva" pitchFamily="66" charset="0"/>
            </a:rPr>
            <a:t>Педагогічне кредо:</a:t>
          </a:r>
          <a:endParaRPr lang="ru-RU" dirty="0">
            <a:latin typeface="Monotype Corsiva" pitchFamily="66" charset="0"/>
          </a:endParaRPr>
        </a:p>
      </dgm:t>
    </dgm:pt>
    <dgm:pt modelId="{ADA36056-D04C-42AF-B96F-599A51F2C288}" type="parTrans" cxnId="{77DCA9D7-E188-406C-858C-D272154AC1EA}">
      <dgm:prSet/>
      <dgm:spPr/>
    </dgm:pt>
    <dgm:pt modelId="{52878351-8A26-4D24-B95D-D578405DAEEB}" type="sibTrans" cxnId="{77DCA9D7-E188-406C-858C-D272154AC1EA}">
      <dgm:prSet/>
      <dgm:spPr/>
    </dgm:pt>
    <dgm:pt modelId="{C2A71A2D-EF2C-49EF-8CE8-9C8AFB7A80A6}" type="pres">
      <dgm:prSet presAssocID="{BBD599B1-6542-489E-96E1-63DB8E876AC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8A41ADF-1BE3-4623-91C9-384C1C874475}" type="pres">
      <dgm:prSet presAssocID="{8354AD0D-6F6E-4B6D-BE1D-05E4C7282840}" presName="parentText" presStyleLbl="node1" presStyleIdx="0" presStyleCnt="1" custLinFactNeighborX="3630" custLinFactNeighborY="-2695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7DCA9D7-E188-406C-858C-D272154AC1EA}" srcId="{BBD599B1-6542-489E-96E1-63DB8E876ACC}" destId="{8354AD0D-6F6E-4B6D-BE1D-05E4C7282840}" srcOrd="0" destOrd="0" parTransId="{ADA36056-D04C-42AF-B96F-599A51F2C288}" sibTransId="{52878351-8A26-4D24-B95D-D578405DAEEB}"/>
    <dgm:cxn modelId="{44295F04-79B7-40CF-84E8-00A277B8ADC3}" type="presOf" srcId="{8354AD0D-6F6E-4B6D-BE1D-05E4C7282840}" destId="{E8A41ADF-1BE3-4623-91C9-384C1C874475}" srcOrd="0" destOrd="0" presId="urn:microsoft.com/office/officeart/2005/8/layout/vList2"/>
    <dgm:cxn modelId="{E1DC6639-7F99-48A5-9DA9-08FAFE0C6C66}" type="presOf" srcId="{BBD599B1-6542-489E-96E1-63DB8E876ACC}" destId="{C2A71A2D-EF2C-49EF-8CE8-9C8AFB7A80A6}" srcOrd="0" destOrd="0" presId="urn:microsoft.com/office/officeart/2005/8/layout/vList2"/>
    <dgm:cxn modelId="{AE308625-BD30-4595-A6C5-48BD4A7810F9}" type="presParOf" srcId="{C2A71A2D-EF2C-49EF-8CE8-9C8AFB7A80A6}" destId="{E8A41ADF-1BE3-4623-91C9-384C1C874475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0.xml><?xml version="1.0" encoding="utf-8"?>
<dgm:dataModel xmlns:dgm="http://schemas.openxmlformats.org/drawingml/2006/diagram" xmlns:a="http://schemas.openxmlformats.org/drawingml/2006/main">
  <dgm:ptLst>
    <dgm:pt modelId="{2D049DEA-0669-480B-A282-4B8ADF216A23}" type="doc">
      <dgm:prSet loTypeId="urn:microsoft.com/office/officeart/2005/8/layout/vList2" loCatId="list" qsTypeId="urn:microsoft.com/office/officeart/2005/8/quickstyle/3d1" qsCatId="3D" csTypeId="urn:microsoft.com/office/officeart/2005/8/colors/accent0_2" csCatId="mainScheme"/>
      <dgm:spPr/>
      <dgm:t>
        <a:bodyPr/>
        <a:lstStyle/>
        <a:p>
          <a:endParaRPr lang="ru-RU"/>
        </a:p>
      </dgm:t>
    </dgm:pt>
    <dgm:pt modelId="{19448165-F807-4905-B372-EE7F6204E441}">
      <dgm:prSet/>
      <dgm:spPr/>
      <dgm:t>
        <a:bodyPr/>
        <a:lstStyle/>
        <a:p>
          <a:pPr rtl="0"/>
          <a:r>
            <a:rPr lang="ru-RU" dirty="0" err="1" smtClean="0"/>
            <a:t>Підготувати</a:t>
          </a:r>
          <a:r>
            <a:rPr lang="ru-RU" dirty="0" smtClean="0"/>
            <a:t> план до образу </a:t>
          </a:r>
          <a:r>
            <a:rPr lang="ru-RU" dirty="0" err="1" smtClean="0"/>
            <a:t>Ярославни</a:t>
          </a:r>
          <a:r>
            <a:rPr lang="ru-RU" dirty="0" smtClean="0"/>
            <a:t>;</a:t>
          </a:r>
          <a:endParaRPr lang="ru-RU" dirty="0"/>
        </a:p>
      </dgm:t>
    </dgm:pt>
    <dgm:pt modelId="{ABC25874-08D5-4E5A-884F-FE21BB36DC79}" type="parTrans" cxnId="{24137FD5-31E3-4F7C-9BD1-6C91933E6947}">
      <dgm:prSet/>
      <dgm:spPr/>
      <dgm:t>
        <a:bodyPr/>
        <a:lstStyle/>
        <a:p>
          <a:endParaRPr lang="ru-RU"/>
        </a:p>
      </dgm:t>
    </dgm:pt>
    <dgm:pt modelId="{A2B412C4-337F-4686-A507-024A61691DA3}" type="sibTrans" cxnId="{24137FD5-31E3-4F7C-9BD1-6C91933E6947}">
      <dgm:prSet/>
      <dgm:spPr/>
      <dgm:t>
        <a:bodyPr/>
        <a:lstStyle/>
        <a:p>
          <a:endParaRPr lang="ru-RU"/>
        </a:p>
      </dgm:t>
    </dgm:pt>
    <dgm:pt modelId="{1981345F-0AE1-4208-8185-551792E5554A}">
      <dgm:prSet/>
      <dgm:spPr/>
      <dgm:t>
        <a:bodyPr/>
        <a:lstStyle/>
        <a:p>
          <a:pPr rtl="0"/>
          <a:r>
            <a:rPr lang="ru-RU" dirty="0" err="1" smtClean="0"/>
            <a:t>Визначити</a:t>
          </a:r>
          <a:r>
            <a:rPr lang="ru-RU" dirty="0" smtClean="0"/>
            <a:t> </a:t>
          </a:r>
          <a:r>
            <a:rPr lang="ru-RU" dirty="0" err="1" smtClean="0"/>
            <a:t>символічно-міфічні</a:t>
          </a:r>
          <a:r>
            <a:rPr lang="ru-RU" dirty="0" smtClean="0"/>
            <a:t> </a:t>
          </a:r>
          <a:r>
            <a:rPr lang="ru-RU" dirty="0" err="1" smtClean="0"/>
            <a:t>образи</a:t>
          </a:r>
          <a:r>
            <a:rPr lang="ru-RU" dirty="0" smtClean="0"/>
            <a:t> у </a:t>
          </a:r>
          <a:r>
            <a:rPr lang="ru-RU" dirty="0" err="1" smtClean="0"/>
            <a:t>творі</a:t>
          </a:r>
          <a:r>
            <a:rPr lang="ru-RU" dirty="0" smtClean="0"/>
            <a:t> та </a:t>
          </a:r>
          <a:r>
            <a:rPr lang="ru-RU" dirty="0" err="1" smtClean="0"/>
            <a:t>їхнє</a:t>
          </a:r>
          <a:r>
            <a:rPr lang="ru-RU" dirty="0" smtClean="0"/>
            <a:t> </a:t>
          </a:r>
          <a:r>
            <a:rPr lang="ru-RU" dirty="0" err="1" smtClean="0"/>
            <a:t>значення</a:t>
          </a:r>
          <a:r>
            <a:rPr lang="ru-RU" dirty="0" smtClean="0"/>
            <a:t>;</a:t>
          </a:r>
          <a:endParaRPr lang="ru-RU" dirty="0"/>
        </a:p>
      </dgm:t>
    </dgm:pt>
    <dgm:pt modelId="{6FA29C51-0B51-4022-ACD4-6E3B5CDBC70B}" type="parTrans" cxnId="{A1837E5F-28C5-4665-BCF4-A3E8722A38EE}">
      <dgm:prSet/>
      <dgm:spPr/>
      <dgm:t>
        <a:bodyPr/>
        <a:lstStyle/>
        <a:p>
          <a:endParaRPr lang="ru-RU"/>
        </a:p>
      </dgm:t>
    </dgm:pt>
    <dgm:pt modelId="{3EB43E8F-8D79-4743-B755-29658AA9D652}" type="sibTrans" cxnId="{A1837E5F-28C5-4665-BCF4-A3E8722A38EE}">
      <dgm:prSet/>
      <dgm:spPr/>
      <dgm:t>
        <a:bodyPr/>
        <a:lstStyle/>
        <a:p>
          <a:endParaRPr lang="ru-RU"/>
        </a:p>
      </dgm:t>
    </dgm:pt>
    <dgm:pt modelId="{72BA791B-A927-4CC1-A22A-58EDA3ED390A}">
      <dgm:prSet/>
      <dgm:spPr/>
      <dgm:t>
        <a:bodyPr/>
        <a:lstStyle/>
        <a:p>
          <a:pPr rtl="0"/>
          <a:r>
            <a:rPr lang="ru-RU" dirty="0" err="1" smtClean="0"/>
            <a:t>З’ясувати</a:t>
          </a:r>
          <a:r>
            <a:rPr lang="ru-RU" dirty="0" smtClean="0"/>
            <a:t> </a:t>
          </a:r>
          <a:r>
            <a:rPr lang="ru-RU" dirty="0" err="1" smtClean="0"/>
            <a:t>фольклорні</a:t>
          </a:r>
          <a:r>
            <a:rPr lang="ru-RU" dirty="0" smtClean="0"/>
            <a:t> </a:t>
          </a:r>
          <a:r>
            <a:rPr lang="ru-RU" dirty="0" err="1" smtClean="0"/>
            <a:t>мотиви</a:t>
          </a:r>
          <a:r>
            <a:rPr lang="ru-RU" dirty="0" smtClean="0"/>
            <a:t> «Слова про </a:t>
          </a:r>
          <a:r>
            <a:rPr lang="ru-RU" dirty="0" err="1" smtClean="0"/>
            <a:t>похід</a:t>
          </a:r>
          <a:r>
            <a:rPr lang="ru-RU" dirty="0" smtClean="0"/>
            <a:t> </a:t>
          </a:r>
          <a:r>
            <a:rPr lang="ru-RU" dirty="0" err="1" smtClean="0"/>
            <a:t>Ігорів</a:t>
          </a:r>
          <a:r>
            <a:rPr lang="ru-RU" dirty="0" smtClean="0"/>
            <a:t>».</a:t>
          </a:r>
          <a:endParaRPr lang="ru-RU" dirty="0"/>
        </a:p>
      </dgm:t>
    </dgm:pt>
    <dgm:pt modelId="{FE39A4FF-5FAE-4901-A5B7-7682B56921D4}" type="parTrans" cxnId="{08433BFD-71BE-4D82-82F5-763BAABB9F43}">
      <dgm:prSet/>
      <dgm:spPr/>
      <dgm:t>
        <a:bodyPr/>
        <a:lstStyle/>
        <a:p>
          <a:endParaRPr lang="ru-RU"/>
        </a:p>
      </dgm:t>
    </dgm:pt>
    <dgm:pt modelId="{9CA0E0ED-0B8A-43E6-A159-B06FE16315E0}" type="sibTrans" cxnId="{08433BFD-71BE-4D82-82F5-763BAABB9F43}">
      <dgm:prSet/>
      <dgm:spPr/>
      <dgm:t>
        <a:bodyPr/>
        <a:lstStyle/>
        <a:p>
          <a:endParaRPr lang="ru-RU"/>
        </a:p>
      </dgm:t>
    </dgm:pt>
    <dgm:pt modelId="{918C9259-CBEC-4BCD-A0B2-2C34F14F5DC2}" type="pres">
      <dgm:prSet presAssocID="{2D049DEA-0669-480B-A282-4B8ADF216A2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82676AA-2E8B-4D66-87CE-FDD8045932CC}" type="pres">
      <dgm:prSet presAssocID="{19448165-F807-4905-B372-EE7F6204E441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9E51700-2E94-4E6A-B154-416ED12CBE3E}" type="pres">
      <dgm:prSet presAssocID="{A2B412C4-337F-4686-A507-024A61691DA3}" presName="spacer" presStyleCnt="0"/>
      <dgm:spPr/>
      <dgm:t>
        <a:bodyPr/>
        <a:lstStyle/>
        <a:p>
          <a:endParaRPr lang="ru-RU"/>
        </a:p>
      </dgm:t>
    </dgm:pt>
    <dgm:pt modelId="{BAE20FED-4D95-4F9A-A9C7-38B8E0C53577}" type="pres">
      <dgm:prSet presAssocID="{1981345F-0AE1-4208-8185-551792E5554A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9BFB67-35E1-49DB-9352-B0A6743290A7}" type="pres">
      <dgm:prSet presAssocID="{3EB43E8F-8D79-4743-B755-29658AA9D652}" presName="spacer" presStyleCnt="0"/>
      <dgm:spPr/>
      <dgm:t>
        <a:bodyPr/>
        <a:lstStyle/>
        <a:p>
          <a:endParaRPr lang="ru-RU"/>
        </a:p>
      </dgm:t>
    </dgm:pt>
    <dgm:pt modelId="{ED09C2D9-06E1-434D-B173-3F864EF3A882}" type="pres">
      <dgm:prSet presAssocID="{72BA791B-A927-4CC1-A22A-58EDA3ED390A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8433BFD-71BE-4D82-82F5-763BAABB9F43}" srcId="{2D049DEA-0669-480B-A282-4B8ADF216A23}" destId="{72BA791B-A927-4CC1-A22A-58EDA3ED390A}" srcOrd="2" destOrd="0" parTransId="{FE39A4FF-5FAE-4901-A5B7-7682B56921D4}" sibTransId="{9CA0E0ED-0B8A-43E6-A159-B06FE16315E0}"/>
    <dgm:cxn modelId="{24137FD5-31E3-4F7C-9BD1-6C91933E6947}" srcId="{2D049DEA-0669-480B-A282-4B8ADF216A23}" destId="{19448165-F807-4905-B372-EE7F6204E441}" srcOrd="0" destOrd="0" parTransId="{ABC25874-08D5-4E5A-884F-FE21BB36DC79}" sibTransId="{A2B412C4-337F-4686-A507-024A61691DA3}"/>
    <dgm:cxn modelId="{4C36E57B-58BF-4356-A2AA-CC084AE3BBE4}" type="presOf" srcId="{19448165-F807-4905-B372-EE7F6204E441}" destId="{F82676AA-2E8B-4D66-87CE-FDD8045932CC}" srcOrd="0" destOrd="0" presId="urn:microsoft.com/office/officeart/2005/8/layout/vList2"/>
    <dgm:cxn modelId="{896A8B1B-3050-4CCD-BF90-FB513C2E043C}" type="presOf" srcId="{1981345F-0AE1-4208-8185-551792E5554A}" destId="{BAE20FED-4D95-4F9A-A9C7-38B8E0C53577}" srcOrd="0" destOrd="0" presId="urn:microsoft.com/office/officeart/2005/8/layout/vList2"/>
    <dgm:cxn modelId="{BBD7DF70-3FCC-4229-A525-CD7598A20F8F}" type="presOf" srcId="{72BA791B-A927-4CC1-A22A-58EDA3ED390A}" destId="{ED09C2D9-06E1-434D-B173-3F864EF3A882}" srcOrd="0" destOrd="0" presId="urn:microsoft.com/office/officeart/2005/8/layout/vList2"/>
    <dgm:cxn modelId="{60681A5A-B977-4A90-AFB8-D99E0C407D1C}" type="presOf" srcId="{2D049DEA-0669-480B-A282-4B8ADF216A23}" destId="{918C9259-CBEC-4BCD-A0B2-2C34F14F5DC2}" srcOrd="0" destOrd="0" presId="urn:microsoft.com/office/officeart/2005/8/layout/vList2"/>
    <dgm:cxn modelId="{A1837E5F-28C5-4665-BCF4-A3E8722A38EE}" srcId="{2D049DEA-0669-480B-A282-4B8ADF216A23}" destId="{1981345F-0AE1-4208-8185-551792E5554A}" srcOrd="1" destOrd="0" parTransId="{6FA29C51-0B51-4022-ACD4-6E3B5CDBC70B}" sibTransId="{3EB43E8F-8D79-4743-B755-29658AA9D652}"/>
    <dgm:cxn modelId="{5EF9E3AC-885B-4F56-9207-DD736E89E87A}" type="presParOf" srcId="{918C9259-CBEC-4BCD-A0B2-2C34F14F5DC2}" destId="{F82676AA-2E8B-4D66-87CE-FDD8045932CC}" srcOrd="0" destOrd="0" presId="urn:microsoft.com/office/officeart/2005/8/layout/vList2"/>
    <dgm:cxn modelId="{3D77B04D-3F5C-422D-B2AB-5D302BA02B42}" type="presParOf" srcId="{918C9259-CBEC-4BCD-A0B2-2C34F14F5DC2}" destId="{89E51700-2E94-4E6A-B154-416ED12CBE3E}" srcOrd="1" destOrd="0" presId="urn:microsoft.com/office/officeart/2005/8/layout/vList2"/>
    <dgm:cxn modelId="{1A64B0EC-E743-4D16-99CE-032BD647F82A}" type="presParOf" srcId="{918C9259-CBEC-4BCD-A0B2-2C34F14F5DC2}" destId="{BAE20FED-4D95-4F9A-A9C7-38B8E0C53577}" srcOrd="2" destOrd="0" presId="urn:microsoft.com/office/officeart/2005/8/layout/vList2"/>
    <dgm:cxn modelId="{5ECB38E2-AE39-48C6-964B-F00622E23AE4}" type="presParOf" srcId="{918C9259-CBEC-4BCD-A0B2-2C34F14F5DC2}" destId="{A39BFB67-35E1-49DB-9352-B0A6743290A7}" srcOrd="3" destOrd="0" presId="urn:microsoft.com/office/officeart/2005/8/layout/vList2"/>
    <dgm:cxn modelId="{9A4E8478-18D5-4F9D-ADA0-D74E2BCB2BF3}" type="presParOf" srcId="{918C9259-CBEC-4BCD-A0B2-2C34F14F5DC2}" destId="{ED09C2D9-06E1-434D-B173-3F864EF3A882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31.xml><?xml version="1.0" encoding="utf-8"?>
<dgm:dataModel xmlns:dgm="http://schemas.openxmlformats.org/drawingml/2006/diagram" xmlns:a="http://schemas.openxmlformats.org/drawingml/2006/main">
  <dgm:ptLst>
    <dgm:pt modelId="{BBD599B1-6542-489E-96E1-63DB8E876ACC}" type="doc">
      <dgm:prSet loTypeId="urn:microsoft.com/office/officeart/2005/8/layout/vList2" loCatId="list" qsTypeId="urn:microsoft.com/office/officeart/2005/8/quickstyle/3d1" qsCatId="3D" csTypeId="urn:microsoft.com/office/officeart/2005/8/colors/accent1_2#41" csCatId="accent1" phldr="1"/>
      <dgm:spPr/>
      <dgm:t>
        <a:bodyPr/>
        <a:lstStyle/>
        <a:p>
          <a:endParaRPr lang="ru-RU"/>
        </a:p>
      </dgm:t>
    </dgm:pt>
    <dgm:pt modelId="{CB9285FE-4D17-40E3-9F55-59E20181AB9A}">
      <dgm:prSet custT="1"/>
      <dgm:spPr/>
      <dgm:t>
        <a:bodyPr/>
        <a:lstStyle/>
        <a:p>
          <a:pPr algn="ctr"/>
          <a:r>
            <a:rPr lang="ru-RU" sz="3200" b="1" dirty="0" err="1" smtClean="0">
              <a:latin typeface="Monotype Corsiva" pitchFamily="66" charset="0"/>
            </a:rPr>
            <a:t>програмно-педагогічні</a:t>
          </a:r>
          <a:r>
            <a:rPr lang="ru-RU" sz="3200" b="1" dirty="0" smtClean="0">
              <a:latin typeface="Monotype Corsiva" pitchFamily="66" charset="0"/>
            </a:rPr>
            <a:t> </a:t>
          </a:r>
          <a:r>
            <a:rPr lang="ru-RU" sz="3200" b="1" dirty="0" err="1" smtClean="0">
              <a:latin typeface="Monotype Corsiva" pitchFamily="66" charset="0"/>
            </a:rPr>
            <a:t>засоби</a:t>
          </a:r>
          <a:r>
            <a:rPr lang="ru-RU" sz="3200" b="1" dirty="0" smtClean="0">
              <a:latin typeface="Monotype Corsiva" pitchFamily="66" charset="0"/>
            </a:rPr>
            <a:t> </a:t>
          </a:r>
          <a:r>
            <a:rPr lang="ru-RU" sz="3200" b="1" dirty="0" err="1" smtClean="0">
              <a:latin typeface="Monotype Corsiva" pitchFamily="66" charset="0"/>
            </a:rPr>
            <a:t>навчання</a:t>
          </a:r>
          <a:r>
            <a:rPr lang="ru-RU" sz="3200" b="1" dirty="0" smtClean="0">
              <a:latin typeface="Monotype Corsiva" pitchFamily="66" charset="0"/>
            </a:rPr>
            <a:t> </a:t>
          </a:r>
          <a:r>
            <a:rPr lang="ru-RU" sz="3200" b="1" dirty="0" err="1" smtClean="0">
              <a:latin typeface="Monotype Corsiva" pitchFamily="66" charset="0"/>
            </a:rPr>
            <a:t>з</a:t>
          </a:r>
          <a:r>
            <a:rPr lang="ru-RU" sz="3200" b="1" dirty="0" smtClean="0">
              <a:latin typeface="Monotype Corsiva" pitchFamily="66" charset="0"/>
            </a:rPr>
            <a:t> </a:t>
          </a:r>
          <a:r>
            <a:rPr lang="ru-RU" sz="3200" b="1" dirty="0" err="1" smtClean="0">
              <a:latin typeface="Monotype Corsiva" pitchFamily="66" charset="0"/>
            </a:rPr>
            <a:t>української</a:t>
          </a:r>
          <a:r>
            <a:rPr lang="ru-RU" sz="3200" b="1" dirty="0" smtClean="0">
              <a:latin typeface="Monotype Corsiva" pitchFamily="66" charset="0"/>
            </a:rPr>
            <a:t> </a:t>
          </a:r>
          <a:r>
            <a:rPr lang="ru-RU" sz="3200" b="1" dirty="0" err="1" smtClean="0">
              <a:latin typeface="Monotype Corsiva" pitchFamily="66" charset="0"/>
            </a:rPr>
            <a:t>літератури</a:t>
          </a:r>
          <a:endParaRPr lang="ru-RU" sz="3200" b="1" dirty="0">
            <a:latin typeface="Monotype Corsiva" pitchFamily="66" charset="0"/>
          </a:endParaRPr>
        </a:p>
      </dgm:t>
    </dgm:pt>
    <dgm:pt modelId="{D204949F-85D5-4297-8629-E46CA3602BB9}" type="parTrans" cxnId="{8974DD5D-3A20-4B03-BE8C-B18E8CE57FF2}">
      <dgm:prSet/>
      <dgm:spPr/>
      <dgm:t>
        <a:bodyPr/>
        <a:lstStyle/>
        <a:p>
          <a:endParaRPr lang="ru-RU"/>
        </a:p>
      </dgm:t>
    </dgm:pt>
    <dgm:pt modelId="{521056F8-9815-4A6D-AAD3-F36C4B6A64D3}" type="sibTrans" cxnId="{8974DD5D-3A20-4B03-BE8C-B18E8CE57FF2}">
      <dgm:prSet/>
      <dgm:spPr/>
      <dgm:t>
        <a:bodyPr/>
        <a:lstStyle/>
        <a:p>
          <a:endParaRPr lang="ru-RU"/>
        </a:p>
      </dgm:t>
    </dgm:pt>
    <dgm:pt modelId="{C2A71A2D-EF2C-49EF-8CE8-9C8AFB7A80A6}" type="pres">
      <dgm:prSet presAssocID="{BBD599B1-6542-489E-96E1-63DB8E876AC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2848C34-6461-4C85-B2FC-2AA3F981B083}" type="pres">
      <dgm:prSet presAssocID="{CB9285FE-4D17-40E3-9F55-59E20181AB9A}" presName="parentText" presStyleLbl="node1" presStyleIdx="0" presStyleCnt="1" custLinFactNeighborX="4537" custLinFactNeighborY="-4771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974DD5D-3A20-4B03-BE8C-B18E8CE57FF2}" srcId="{BBD599B1-6542-489E-96E1-63DB8E876ACC}" destId="{CB9285FE-4D17-40E3-9F55-59E20181AB9A}" srcOrd="0" destOrd="0" parTransId="{D204949F-85D5-4297-8629-E46CA3602BB9}" sibTransId="{521056F8-9815-4A6D-AAD3-F36C4B6A64D3}"/>
    <dgm:cxn modelId="{362C74A7-0A5A-4F60-8D9D-486F487ECDFD}" type="presOf" srcId="{BBD599B1-6542-489E-96E1-63DB8E876ACC}" destId="{C2A71A2D-EF2C-49EF-8CE8-9C8AFB7A80A6}" srcOrd="0" destOrd="0" presId="urn:microsoft.com/office/officeart/2005/8/layout/vList2"/>
    <dgm:cxn modelId="{BA44FCEA-9C9C-432E-9407-E30F60C1283C}" type="presOf" srcId="{CB9285FE-4D17-40E3-9F55-59E20181AB9A}" destId="{F2848C34-6461-4C85-B2FC-2AA3F981B083}" srcOrd="0" destOrd="0" presId="urn:microsoft.com/office/officeart/2005/8/layout/vList2"/>
    <dgm:cxn modelId="{87A3B3C3-8846-46B8-B971-DBD841D34F13}" type="presParOf" srcId="{C2A71A2D-EF2C-49EF-8CE8-9C8AFB7A80A6}" destId="{F2848C34-6461-4C85-B2FC-2AA3F981B083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2.xml><?xml version="1.0" encoding="utf-8"?>
<dgm:dataModel xmlns:dgm="http://schemas.openxmlformats.org/drawingml/2006/diagram" xmlns:a="http://schemas.openxmlformats.org/drawingml/2006/main">
  <dgm:ptLst>
    <dgm:pt modelId="{B15A1A72-7953-4587-9F5F-DA3B5BC1C054}" type="doc">
      <dgm:prSet loTypeId="urn:microsoft.com/office/officeart/2005/8/layout/vList2" loCatId="list" qsTypeId="urn:microsoft.com/office/officeart/2005/8/quickstyle/3d1" qsCatId="3D" csTypeId="urn:microsoft.com/office/officeart/2005/8/colors/accent1_2#42" csCatId="accent1" phldr="1"/>
      <dgm:spPr/>
      <dgm:t>
        <a:bodyPr/>
        <a:lstStyle/>
        <a:p>
          <a:endParaRPr lang="ru-RU"/>
        </a:p>
      </dgm:t>
    </dgm:pt>
    <dgm:pt modelId="{289BE0CD-502C-47B3-AFB5-0D54DD4FAC1E}">
      <dgm:prSet custT="1"/>
      <dgm:spPr/>
      <dgm:t>
        <a:bodyPr/>
        <a:lstStyle/>
        <a:p>
          <a:r>
            <a:rPr lang="ru-RU" sz="1800" b="1" dirty="0" err="1" smtClean="0"/>
            <a:t>Авраменко</a:t>
          </a:r>
          <a:r>
            <a:rPr lang="ru-RU" sz="1800" b="1" dirty="0" smtClean="0"/>
            <a:t> О.М., </a:t>
          </a:r>
          <a:r>
            <a:rPr lang="ru-RU" sz="1800" b="1" dirty="0" err="1" smtClean="0"/>
            <a:t>Дмитренко</a:t>
          </a:r>
          <a:r>
            <a:rPr lang="ru-RU" sz="1800" b="1" dirty="0" smtClean="0"/>
            <a:t> Г.К. </a:t>
          </a:r>
          <a:r>
            <a:rPr lang="ru-RU" sz="1800" b="1" dirty="0" err="1" smtClean="0"/>
            <a:t>Українська</a:t>
          </a:r>
          <a:r>
            <a:rPr lang="ru-RU" sz="1800" b="1" dirty="0" smtClean="0"/>
            <a:t> </a:t>
          </a:r>
          <a:r>
            <a:rPr lang="ru-RU" sz="1800" b="1" dirty="0" err="1" smtClean="0"/>
            <a:t>література</a:t>
          </a:r>
          <a:r>
            <a:rPr lang="ru-RU" sz="1800" b="1" dirty="0" smtClean="0"/>
            <a:t>. </a:t>
          </a:r>
          <a:r>
            <a:rPr lang="ru-RU" sz="1800" b="1" dirty="0" err="1" smtClean="0"/>
            <a:t>Дидактичні</a:t>
          </a:r>
          <a:r>
            <a:rPr lang="ru-RU" sz="1800" b="1" dirty="0" smtClean="0"/>
            <a:t> </a:t>
          </a:r>
          <a:r>
            <a:rPr lang="ru-RU" sz="1800" b="1" dirty="0" err="1" smtClean="0"/>
            <a:t>мультимедійні</a:t>
          </a:r>
          <a:r>
            <a:rPr lang="ru-RU" sz="1800" b="1" dirty="0" smtClean="0"/>
            <a:t> </a:t>
          </a:r>
          <a:r>
            <a:rPr lang="ru-RU" sz="1800" b="1" dirty="0" err="1" smtClean="0"/>
            <a:t>матеріали</a:t>
          </a:r>
          <a:r>
            <a:rPr lang="ru-RU" sz="1800" b="1" dirty="0" smtClean="0"/>
            <a:t>. 8 -10 </a:t>
          </a:r>
          <a:r>
            <a:rPr lang="ru-RU" sz="1800" b="1" dirty="0" err="1" smtClean="0"/>
            <a:t>класи</a:t>
          </a:r>
          <a:r>
            <a:rPr lang="ru-RU" sz="1800" b="1" dirty="0" smtClean="0"/>
            <a:t>. — К.: Грамота, 2008; </a:t>
          </a:r>
          <a:endParaRPr lang="ru-RU" sz="1800" b="1" dirty="0"/>
        </a:p>
      </dgm:t>
    </dgm:pt>
    <dgm:pt modelId="{54155534-6D9C-4E89-90B4-2E0FB2561748}" type="parTrans" cxnId="{1CDBF710-65DD-4A89-9FD1-E467DC85A733}">
      <dgm:prSet/>
      <dgm:spPr/>
      <dgm:t>
        <a:bodyPr/>
        <a:lstStyle/>
        <a:p>
          <a:endParaRPr lang="ru-RU"/>
        </a:p>
      </dgm:t>
    </dgm:pt>
    <dgm:pt modelId="{93F10710-A626-42BE-80DF-D34A8B5B2B92}" type="sibTrans" cxnId="{1CDBF710-65DD-4A89-9FD1-E467DC85A733}">
      <dgm:prSet/>
      <dgm:spPr/>
      <dgm:t>
        <a:bodyPr/>
        <a:lstStyle/>
        <a:p>
          <a:endParaRPr lang="ru-RU"/>
        </a:p>
      </dgm:t>
    </dgm:pt>
    <dgm:pt modelId="{B7FD6EFD-126F-4E49-A5A8-EB479934020F}">
      <dgm:prSet custT="1"/>
      <dgm:spPr/>
      <dgm:t>
        <a:bodyPr/>
        <a:lstStyle/>
        <a:p>
          <a:r>
            <a:rPr lang="ru-RU" sz="1800" b="1" dirty="0" err="1" smtClean="0"/>
            <a:t>навчальні</a:t>
          </a:r>
          <a:r>
            <a:rPr lang="ru-RU" sz="1800" b="1" dirty="0" smtClean="0"/>
            <a:t> </a:t>
          </a:r>
          <a:r>
            <a:rPr lang="ru-RU" sz="1800" b="1" dirty="0" err="1" smtClean="0"/>
            <a:t>комплекти</a:t>
          </a:r>
          <a:r>
            <a:rPr lang="ru-RU" sz="1800" b="1" dirty="0" smtClean="0"/>
            <a:t>, </a:t>
          </a:r>
          <a:r>
            <a:rPr lang="ru-RU" sz="1800" b="1" dirty="0" err="1" smtClean="0"/>
            <a:t>підготовлені</a:t>
          </a:r>
          <a:r>
            <a:rPr lang="ru-RU" sz="1800" b="1" dirty="0" smtClean="0"/>
            <a:t> </a:t>
          </a:r>
          <a:r>
            <a:rPr lang="ru-RU" sz="1800" b="1" dirty="0" err="1" smtClean="0"/>
            <a:t>видавничими</a:t>
          </a:r>
          <a:r>
            <a:rPr lang="ru-RU" sz="1800" b="1" dirty="0" smtClean="0"/>
            <a:t> структурами </a:t>
          </a:r>
          <a:r>
            <a:rPr lang="ru-RU" sz="1800" b="1" dirty="0" err="1" smtClean="0"/>
            <a:t>Всеукраїнського</a:t>
          </a:r>
          <a:r>
            <a:rPr lang="ru-RU" sz="1800" b="1" dirty="0" smtClean="0"/>
            <a:t> </a:t>
          </a:r>
          <a:r>
            <a:rPr lang="ru-RU" sz="1800" b="1" dirty="0" err="1" smtClean="0"/>
            <a:t>товариства</a:t>
          </a:r>
          <a:r>
            <a:rPr lang="ru-RU" sz="1800" b="1" dirty="0" smtClean="0"/>
            <a:t> «</a:t>
          </a:r>
          <a:r>
            <a:rPr lang="ru-RU" sz="1800" b="1" dirty="0" err="1" smtClean="0"/>
            <a:t>Просвіта</a:t>
          </a:r>
          <a:r>
            <a:rPr lang="ru-RU" sz="1800" b="1" dirty="0" smtClean="0"/>
            <a:t>»:</a:t>
          </a:r>
          <a:endParaRPr lang="ru-RU" sz="1800" b="1" dirty="0"/>
        </a:p>
      </dgm:t>
    </dgm:pt>
    <dgm:pt modelId="{53D72491-17A4-48F8-BA66-56B8FFEB2B88}" type="parTrans" cxnId="{1B47C0E1-D31B-49EC-9E0A-9C46EB26D51A}">
      <dgm:prSet/>
      <dgm:spPr/>
      <dgm:t>
        <a:bodyPr/>
        <a:lstStyle/>
        <a:p>
          <a:endParaRPr lang="ru-RU"/>
        </a:p>
      </dgm:t>
    </dgm:pt>
    <dgm:pt modelId="{16E6F88B-2263-4795-9378-C0C44FB7CF35}" type="sibTrans" cxnId="{1B47C0E1-D31B-49EC-9E0A-9C46EB26D51A}">
      <dgm:prSet/>
      <dgm:spPr/>
      <dgm:t>
        <a:bodyPr/>
        <a:lstStyle/>
        <a:p>
          <a:endParaRPr lang="ru-RU"/>
        </a:p>
      </dgm:t>
    </dgm:pt>
    <dgm:pt modelId="{E1B83302-9E97-41FC-95BC-9DEE8C7B4C66}">
      <dgm:prSet custT="1"/>
      <dgm:spPr/>
      <dgm:t>
        <a:bodyPr/>
        <a:lstStyle/>
        <a:p>
          <a:r>
            <a:rPr lang="ru-RU" sz="1800" b="1" dirty="0" smtClean="0"/>
            <a:t>компакт-диски та </a:t>
          </a:r>
          <a:r>
            <a:rPr lang="ru-RU" sz="1800" b="1" dirty="0" err="1" smtClean="0"/>
            <a:t>аудіокасети</a:t>
          </a:r>
          <a:r>
            <a:rPr lang="ru-RU" sz="1800" b="1" dirty="0" smtClean="0"/>
            <a:t> «</a:t>
          </a:r>
          <a:r>
            <a:rPr lang="ru-RU" sz="1800" b="1" dirty="0" err="1" smtClean="0"/>
            <a:t>Етнічна</a:t>
          </a:r>
          <a:r>
            <a:rPr lang="ru-RU" sz="1800" b="1" dirty="0" smtClean="0"/>
            <a:t> </a:t>
          </a:r>
          <a:r>
            <a:rPr lang="ru-RU" sz="1800" b="1" dirty="0" err="1" smtClean="0"/>
            <a:t>музика</a:t>
          </a:r>
          <a:r>
            <a:rPr lang="ru-RU" sz="1800" b="1" dirty="0" smtClean="0"/>
            <a:t> </a:t>
          </a:r>
          <a:r>
            <a:rPr lang="ru-RU" sz="1800" b="1" dirty="0" err="1" smtClean="0"/>
            <a:t>України</a:t>
          </a:r>
          <a:r>
            <a:rPr lang="ru-RU" sz="1800" b="1" dirty="0" smtClean="0"/>
            <a:t>» (14 </a:t>
          </a:r>
          <a:r>
            <a:rPr lang="ru-RU" sz="1800" b="1" dirty="0" err="1" smtClean="0"/>
            <a:t>частин</a:t>
          </a:r>
          <a:r>
            <a:rPr lang="ru-RU" sz="1800" b="1" dirty="0" smtClean="0"/>
            <a:t>), </a:t>
          </a:r>
          <a:endParaRPr lang="ru-RU" sz="1800" b="1" dirty="0"/>
        </a:p>
      </dgm:t>
    </dgm:pt>
    <dgm:pt modelId="{7EB64806-82E0-44CE-8F3B-3DDF9A4FAF5D}" type="parTrans" cxnId="{DB011E5C-CD5F-4522-9487-959570DD1864}">
      <dgm:prSet/>
      <dgm:spPr/>
      <dgm:t>
        <a:bodyPr/>
        <a:lstStyle/>
        <a:p>
          <a:endParaRPr lang="ru-RU"/>
        </a:p>
      </dgm:t>
    </dgm:pt>
    <dgm:pt modelId="{4CCF16C1-E300-4A30-8532-F4FB3AE93023}" type="sibTrans" cxnId="{DB011E5C-CD5F-4522-9487-959570DD1864}">
      <dgm:prSet/>
      <dgm:spPr/>
      <dgm:t>
        <a:bodyPr/>
        <a:lstStyle/>
        <a:p>
          <a:endParaRPr lang="ru-RU"/>
        </a:p>
      </dgm:t>
    </dgm:pt>
    <dgm:pt modelId="{15FEDEEE-118E-473D-8BCC-2084DDE774A5}">
      <dgm:prSet custT="1"/>
      <dgm:spPr/>
      <dgm:t>
        <a:bodyPr/>
        <a:lstStyle/>
        <a:p>
          <a:r>
            <a:rPr lang="ru-RU" sz="1800" b="1" dirty="0" smtClean="0"/>
            <a:t>«Перлини </a:t>
          </a:r>
          <a:r>
            <a:rPr lang="ru-RU" sz="1800" b="1" dirty="0" err="1" smtClean="0"/>
            <a:t>української</a:t>
          </a:r>
          <a:r>
            <a:rPr lang="ru-RU" sz="1800" b="1" dirty="0" smtClean="0"/>
            <a:t> </a:t>
          </a:r>
          <a:r>
            <a:rPr lang="ru-RU" sz="1800" b="1" dirty="0" err="1" smtClean="0"/>
            <a:t>культури</a:t>
          </a:r>
          <a:r>
            <a:rPr lang="ru-RU" sz="1800" b="1" dirty="0" smtClean="0"/>
            <a:t>» (5 </a:t>
          </a:r>
          <a:r>
            <a:rPr lang="ru-RU" sz="1800" b="1" dirty="0" err="1" smtClean="0"/>
            <a:t>частин</a:t>
          </a:r>
          <a:r>
            <a:rPr lang="ru-RU" sz="1800" b="1" dirty="0" smtClean="0"/>
            <a:t>) </a:t>
          </a:r>
          <a:r>
            <a:rPr lang="ru-RU" sz="1800" b="1" dirty="0" err="1" smtClean="0"/>
            <a:t>тощо</a:t>
          </a:r>
          <a:r>
            <a:rPr lang="ru-RU" sz="1800" b="1" dirty="0" smtClean="0"/>
            <a:t>.</a:t>
          </a:r>
          <a:endParaRPr lang="ru-RU" sz="1800" b="1" dirty="0"/>
        </a:p>
      </dgm:t>
    </dgm:pt>
    <dgm:pt modelId="{1F8FBB6B-4C59-4AAF-B8F0-EC28BF25795C}" type="parTrans" cxnId="{D44F52FA-5D9F-4629-B5D0-508EEADD3722}">
      <dgm:prSet/>
      <dgm:spPr/>
      <dgm:t>
        <a:bodyPr/>
        <a:lstStyle/>
        <a:p>
          <a:endParaRPr lang="ru-RU"/>
        </a:p>
      </dgm:t>
    </dgm:pt>
    <dgm:pt modelId="{E3D92445-C604-4BF4-9F68-9F4543CBA724}" type="sibTrans" cxnId="{D44F52FA-5D9F-4629-B5D0-508EEADD3722}">
      <dgm:prSet/>
      <dgm:spPr/>
      <dgm:t>
        <a:bodyPr/>
        <a:lstStyle/>
        <a:p>
          <a:endParaRPr lang="ru-RU"/>
        </a:p>
      </dgm:t>
    </dgm:pt>
    <dgm:pt modelId="{B5D100C4-2437-4F4F-98A3-A9B670AEC46C}">
      <dgm:prSet custT="1"/>
      <dgm:spPr/>
      <dgm:t>
        <a:bodyPr/>
        <a:lstStyle/>
        <a:p>
          <a:r>
            <a:rPr lang="uk-UA" sz="1800" b="1" dirty="0" smtClean="0"/>
            <a:t>Галина Балабан Мультимедійний посібник-хрестоматія . Українська література 6-7класи.-Тернопіль.:Сорока Білобока, 2010;</a:t>
          </a:r>
          <a:endParaRPr lang="ru-RU" sz="1800" b="1" dirty="0"/>
        </a:p>
      </dgm:t>
    </dgm:pt>
    <dgm:pt modelId="{C916F754-87CC-4878-9B88-BDCF74202391}" type="parTrans" cxnId="{91812E35-38DA-4050-A095-9238A391B5A9}">
      <dgm:prSet/>
      <dgm:spPr/>
      <dgm:t>
        <a:bodyPr/>
        <a:lstStyle/>
        <a:p>
          <a:endParaRPr lang="ru-RU"/>
        </a:p>
      </dgm:t>
    </dgm:pt>
    <dgm:pt modelId="{298B39A0-43CE-4B60-B67D-31A9359EA9F1}" type="sibTrans" cxnId="{91812E35-38DA-4050-A095-9238A391B5A9}">
      <dgm:prSet/>
      <dgm:spPr/>
      <dgm:t>
        <a:bodyPr/>
        <a:lstStyle/>
        <a:p>
          <a:endParaRPr lang="ru-RU"/>
        </a:p>
      </dgm:t>
    </dgm:pt>
    <dgm:pt modelId="{FE712D36-BF01-44F2-A6AA-19286581197A}">
      <dgm:prSet custT="1"/>
      <dgm:spPr/>
      <dgm:t>
        <a:bodyPr/>
        <a:lstStyle/>
        <a:p>
          <a:r>
            <a:rPr lang="uk-UA" sz="1800" b="1" dirty="0" smtClean="0"/>
            <a:t>Інститут педагогічних інформаційних технологій. Українська література 5-6 кл, 8 </a:t>
          </a:r>
          <a:r>
            <a:rPr lang="uk-UA" sz="1800" b="1" dirty="0" err="1" smtClean="0"/>
            <a:t>кл</a:t>
          </a:r>
          <a:r>
            <a:rPr lang="uk-UA" sz="1800" b="1" dirty="0" smtClean="0"/>
            <a:t>., 11 </a:t>
          </a:r>
          <a:r>
            <a:rPr lang="uk-UA" sz="1800" b="1" dirty="0" err="1" smtClean="0"/>
            <a:t>кл.-</a:t>
          </a:r>
          <a:r>
            <a:rPr lang="uk-UA" sz="1800" b="1" dirty="0" smtClean="0"/>
            <a:t> К.: </a:t>
          </a:r>
          <a:r>
            <a:rPr lang="uk-UA" sz="1800" b="1" dirty="0" err="1" smtClean="0"/>
            <a:t>ДП</a:t>
          </a:r>
          <a:r>
            <a:rPr lang="uk-UA" sz="1800" b="1" dirty="0" smtClean="0"/>
            <a:t> “ІПІТ”, 2009;</a:t>
          </a:r>
          <a:endParaRPr lang="ru-RU" sz="1800" b="1" dirty="0"/>
        </a:p>
      </dgm:t>
    </dgm:pt>
    <dgm:pt modelId="{C0B8731A-BB57-4EAD-9CE6-3AD26BD84EB9}" type="parTrans" cxnId="{ACE576A7-E0CA-4A1D-89BF-02A55CD2D698}">
      <dgm:prSet/>
      <dgm:spPr/>
      <dgm:t>
        <a:bodyPr/>
        <a:lstStyle/>
        <a:p>
          <a:endParaRPr lang="ru-RU"/>
        </a:p>
      </dgm:t>
    </dgm:pt>
    <dgm:pt modelId="{C15A396E-838F-4219-8C06-9AC249536DD3}" type="sibTrans" cxnId="{ACE576A7-E0CA-4A1D-89BF-02A55CD2D698}">
      <dgm:prSet/>
      <dgm:spPr/>
      <dgm:t>
        <a:bodyPr/>
        <a:lstStyle/>
        <a:p>
          <a:endParaRPr lang="ru-RU"/>
        </a:p>
      </dgm:t>
    </dgm:pt>
    <dgm:pt modelId="{4A787B9C-E8F0-48B9-90CD-43E2FA3927B8}" type="pres">
      <dgm:prSet presAssocID="{B15A1A72-7953-4587-9F5F-DA3B5BC1C05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0FFC34D-9BF4-49EA-B779-C0408CD5D590}" type="pres">
      <dgm:prSet presAssocID="{289BE0CD-502C-47B3-AFB5-0D54DD4FAC1E}" presName="parentText" presStyleLbl="node1" presStyleIdx="0" presStyleCnt="6" custLinFactNeighborX="-901" custLinFactNeighborY="3179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7C26330-3999-4620-91CF-4948FCE92AFD}" type="pres">
      <dgm:prSet presAssocID="{93F10710-A626-42BE-80DF-D34A8B5B2B92}" presName="spacer" presStyleCnt="0"/>
      <dgm:spPr/>
    </dgm:pt>
    <dgm:pt modelId="{930A1817-9417-4005-B857-6AA602C8CBB3}" type="pres">
      <dgm:prSet presAssocID="{B5D100C4-2437-4F4F-98A3-A9B670AEC46C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54520FC-36FC-4262-9F3E-CA0E0CCBA5F9}" type="pres">
      <dgm:prSet presAssocID="{298B39A0-43CE-4B60-B67D-31A9359EA9F1}" presName="spacer" presStyleCnt="0"/>
      <dgm:spPr/>
    </dgm:pt>
    <dgm:pt modelId="{1B426003-94E7-454E-99C3-2287B97DD4DF}" type="pres">
      <dgm:prSet presAssocID="{FE712D36-BF01-44F2-A6AA-19286581197A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2FA0E3-9B1B-4729-A452-946AB2FA0D83}" type="pres">
      <dgm:prSet presAssocID="{C15A396E-838F-4219-8C06-9AC249536DD3}" presName="spacer" presStyleCnt="0"/>
      <dgm:spPr/>
    </dgm:pt>
    <dgm:pt modelId="{1F5F1748-AFFD-442A-8D1E-B16A66411FC7}" type="pres">
      <dgm:prSet presAssocID="{B7FD6EFD-126F-4E49-A5A8-EB479934020F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A262E6B-85F0-4648-B2AE-791914F809C0}" type="pres">
      <dgm:prSet presAssocID="{16E6F88B-2263-4795-9378-C0C44FB7CF35}" presName="spacer" presStyleCnt="0"/>
      <dgm:spPr/>
    </dgm:pt>
    <dgm:pt modelId="{372C8A58-9F35-411D-8FCE-B7C003034125}" type="pres">
      <dgm:prSet presAssocID="{E1B83302-9E97-41FC-95BC-9DEE8C7B4C66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FFEC077-B7F8-4061-AE14-E963E1332F1D}" type="pres">
      <dgm:prSet presAssocID="{4CCF16C1-E300-4A30-8532-F4FB3AE93023}" presName="spacer" presStyleCnt="0"/>
      <dgm:spPr/>
    </dgm:pt>
    <dgm:pt modelId="{1167D41C-0FDB-44C6-A9A8-58C1189E4A35}" type="pres">
      <dgm:prSet presAssocID="{15FEDEEE-118E-473D-8BCC-2084DDE774A5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1812E35-38DA-4050-A095-9238A391B5A9}" srcId="{B15A1A72-7953-4587-9F5F-DA3B5BC1C054}" destId="{B5D100C4-2437-4F4F-98A3-A9B670AEC46C}" srcOrd="1" destOrd="0" parTransId="{C916F754-87CC-4878-9B88-BDCF74202391}" sibTransId="{298B39A0-43CE-4B60-B67D-31A9359EA9F1}"/>
    <dgm:cxn modelId="{96C96B4C-B9C6-4856-9173-A4D02F3D1413}" type="presOf" srcId="{15FEDEEE-118E-473D-8BCC-2084DDE774A5}" destId="{1167D41C-0FDB-44C6-A9A8-58C1189E4A35}" srcOrd="0" destOrd="0" presId="urn:microsoft.com/office/officeart/2005/8/layout/vList2"/>
    <dgm:cxn modelId="{14DDD677-DBE4-40F8-ACCA-A30F29A3EE10}" type="presOf" srcId="{B5D100C4-2437-4F4F-98A3-A9B670AEC46C}" destId="{930A1817-9417-4005-B857-6AA602C8CBB3}" srcOrd="0" destOrd="0" presId="urn:microsoft.com/office/officeart/2005/8/layout/vList2"/>
    <dgm:cxn modelId="{B9C40DF3-A3AD-49D4-AE06-2C8B256816F7}" type="presOf" srcId="{B7FD6EFD-126F-4E49-A5A8-EB479934020F}" destId="{1F5F1748-AFFD-442A-8D1E-B16A66411FC7}" srcOrd="0" destOrd="0" presId="urn:microsoft.com/office/officeart/2005/8/layout/vList2"/>
    <dgm:cxn modelId="{ACE576A7-E0CA-4A1D-89BF-02A55CD2D698}" srcId="{B15A1A72-7953-4587-9F5F-DA3B5BC1C054}" destId="{FE712D36-BF01-44F2-A6AA-19286581197A}" srcOrd="2" destOrd="0" parTransId="{C0B8731A-BB57-4EAD-9CE6-3AD26BD84EB9}" sibTransId="{C15A396E-838F-4219-8C06-9AC249536DD3}"/>
    <dgm:cxn modelId="{E72C9A84-A897-4717-B803-7DDA3EA3FDA8}" type="presOf" srcId="{FE712D36-BF01-44F2-A6AA-19286581197A}" destId="{1B426003-94E7-454E-99C3-2287B97DD4DF}" srcOrd="0" destOrd="0" presId="urn:microsoft.com/office/officeart/2005/8/layout/vList2"/>
    <dgm:cxn modelId="{44931812-FEF3-46FE-91C7-EF3C07F77D0E}" type="presOf" srcId="{B15A1A72-7953-4587-9F5F-DA3B5BC1C054}" destId="{4A787B9C-E8F0-48B9-90CD-43E2FA3927B8}" srcOrd="0" destOrd="0" presId="urn:microsoft.com/office/officeart/2005/8/layout/vList2"/>
    <dgm:cxn modelId="{1B47C0E1-D31B-49EC-9E0A-9C46EB26D51A}" srcId="{B15A1A72-7953-4587-9F5F-DA3B5BC1C054}" destId="{B7FD6EFD-126F-4E49-A5A8-EB479934020F}" srcOrd="3" destOrd="0" parTransId="{53D72491-17A4-48F8-BA66-56B8FFEB2B88}" sibTransId="{16E6F88B-2263-4795-9378-C0C44FB7CF35}"/>
    <dgm:cxn modelId="{D44F52FA-5D9F-4629-B5D0-508EEADD3722}" srcId="{B15A1A72-7953-4587-9F5F-DA3B5BC1C054}" destId="{15FEDEEE-118E-473D-8BCC-2084DDE774A5}" srcOrd="5" destOrd="0" parTransId="{1F8FBB6B-4C59-4AAF-B8F0-EC28BF25795C}" sibTransId="{E3D92445-C604-4BF4-9F68-9F4543CBA724}"/>
    <dgm:cxn modelId="{DB011E5C-CD5F-4522-9487-959570DD1864}" srcId="{B15A1A72-7953-4587-9F5F-DA3B5BC1C054}" destId="{E1B83302-9E97-41FC-95BC-9DEE8C7B4C66}" srcOrd="4" destOrd="0" parTransId="{7EB64806-82E0-44CE-8F3B-3DDF9A4FAF5D}" sibTransId="{4CCF16C1-E300-4A30-8532-F4FB3AE93023}"/>
    <dgm:cxn modelId="{1CDBF710-65DD-4A89-9FD1-E467DC85A733}" srcId="{B15A1A72-7953-4587-9F5F-DA3B5BC1C054}" destId="{289BE0CD-502C-47B3-AFB5-0D54DD4FAC1E}" srcOrd="0" destOrd="0" parTransId="{54155534-6D9C-4E89-90B4-2E0FB2561748}" sibTransId="{93F10710-A626-42BE-80DF-D34A8B5B2B92}"/>
    <dgm:cxn modelId="{38BFC5C1-CEA3-47BA-9CBE-9F90505FDEF1}" type="presOf" srcId="{289BE0CD-502C-47B3-AFB5-0D54DD4FAC1E}" destId="{10FFC34D-9BF4-49EA-B779-C0408CD5D590}" srcOrd="0" destOrd="0" presId="urn:microsoft.com/office/officeart/2005/8/layout/vList2"/>
    <dgm:cxn modelId="{9C08F87A-2AC1-49CF-BA8D-B1F7CBF09AF6}" type="presOf" srcId="{E1B83302-9E97-41FC-95BC-9DEE8C7B4C66}" destId="{372C8A58-9F35-411D-8FCE-B7C003034125}" srcOrd="0" destOrd="0" presId="urn:microsoft.com/office/officeart/2005/8/layout/vList2"/>
    <dgm:cxn modelId="{E1156162-B17E-4211-9D4B-99662ED1088E}" type="presParOf" srcId="{4A787B9C-E8F0-48B9-90CD-43E2FA3927B8}" destId="{10FFC34D-9BF4-49EA-B779-C0408CD5D590}" srcOrd="0" destOrd="0" presId="urn:microsoft.com/office/officeart/2005/8/layout/vList2"/>
    <dgm:cxn modelId="{153A0920-5F47-47FA-B535-C2B3182B1EB3}" type="presParOf" srcId="{4A787B9C-E8F0-48B9-90CD-43E2FA3927B8}" destId="{87C26330-3999-4620-91CF-4948FCE92AFD}" srcOrd="1" destOrd="0" presId="urn:microsoft.com/office/officeart/2005/8/layout/vList2"/>
    <dgm:cxn modelId="{34D4437F-D514-4B79-AE26-E17A17E22E58}" type="presParOf" srcId="{4A787B9C-E8F0-48B9-90CD-43E2FA3927B8}" destId="{930A1817-9417-4005-B857-6AA602C8CBB3}" srcOrd="2" destOrd="0" presId="urn:microsoft.com/office/officeart/2005/8/layout/vList2"/>
    <dgm:cxn modelId="{BD39D18E-3542-4EB9-9C68-BF2FE89C66E6}" type="presParOf" srcId="{4A787B9C-E8F0-48B9-90CD-43E2FA3927B8}" destId="{254520FC-36FC-4262-9F3E-CA0E0CCBA5F9}" srcOrd="3" destOrd="0" presId="urn:microsoft.com/office/officeart/2005/8/layout/vList2"/>
    <dgm:cxn modelId="{67C28F30-B698-46E6-80CC-189C0BB78F1B}" type="presParOf" srcId="{4A787B9C-E8F0-48B9-90CD-43E2FA3927B8}" destId="{1B426003-94E7-454E-99C3-2287B97DD4DF}" srcOrd="4" destOrd="0" presId="urn:microsoft.com/office/officeart/2005/8/layout/vList2"/>
    <dgm:cxn modelId="{4EFBAB8A-B6A5-418A-BCC1-794602819096}" type="presParOf" srcId="{4A787B9C-E8F0-48B9-90CD-43E2FA3927B8}" destId="{F62FA0E3-9B1B-4729-A452-946AB2FA0D83}" srcOrd="5" destOrd="0" presId="urn:microsoft.com/office/officeart/2005/8/layout/vList2"/>
    <dgm:cxn modelId="{D15A3BD7-6638-4F61-B26D-7CC09956B0A8}" type="presParOf" srcId="{4A787B9C-E8F0-48B9-90CD-43E2FA3927B8}" destId="{1F5F1748-AFFD-442A-8D1E-B16A66411FC7}" srcOrd="6" destOrd="0" presId="urn:microsoft.com/office/officeart/2005/8/layout/vList2"/>
    <dgm:cxn modelId="{937B4E09-BF6A-42CF-8E11-E269375DC179}" type="presParOf" srcId="{4A787B9C-E8F0-48B9-90CD-43E2FA3927B8}" destId="{5A262E6B-85F0-4648-B2AE-791914F809C0}" srcOrd="7" destOrd="0" presId="urn:microsoft.com/office/officeart/2005/8/layout/vList2"/>
    <dgm:cxn modelId="{A6F58E57-63CF-4DB4-837D-E2DE9F1AFAB5}" type="presParOf" srcId="{4A787B9C-E8F0-48B9-90CD-43E2FA3927B8}" destId="{372C8A58-9F35-411D-8FCE-B7C003034125}" srcOrd="8" destOrd="0" presId="urn:microsoft.com/office/officeart/2005/8/layout/vList2"/>
    <dgm:cxn modelId="{64D9A8F5-77AC-4B77-91C6-E3F4C546A2E9}" type="presParOf" srcId="{4A787B9C-E8F0-48B9-90CD-43E2FA3927B8}" destId="{9FFEC077-B7F8-4061-AE14-E963E1332F1D}" srcOrd="9" destOrd="0" presId="urn:microsoft.com/office/officeart/2005/8/layout/vList2"/>
    <dgm:cxn modelId="{19A60CF0-4058-45BA-A0EB-4C2CFEBA5E0A}" type="presParOf" srcId="{4A787B9C-E8F0-48B9-90CD-43E2FA3927B8}" destId="{1167D41C-0FDB-44C6-A9A8-58C1189E4A35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ata33.xml><?xml version="1.0" encoding="utf-8"?>
<dgm:dataModel xmlns:dgm="http://schemas.openxmlformats.org/drawingml/2006/diagram" xmlns:a="http://schemas.openxmlformats.org/drawingml/2006/main">
  <dgm:ptLst>
    <dgm:pt modelId="{BBD599B1-6542-489E-96E1-63DB8E876ACC}" type="doc">
      <dgm:prSet loTypeId="urn:microsoft.com/office/officeart/2005/8/layout/vList2" loCatId="list" qsTypeId="urn:microsoft.com/office/officeart/2005/8/quickstyle/3d1" qsCatId="3D" csTypeId="urn:microsoft.com/office/officeart/2005/8/colors/accent1_2#43" csCatId="accent1" phldr="1"/>
      <dgm:spPr/>
      <dgm:t>
        <a:bodyPr/>
        <a:lstStyle/>
        <a:p>
          <a:endParaRPr lang="ru-RU"/>
        </a:p>
      </dgm:t>
    </dgm:pt>
    <dgm:pt modelId="{9E6D9A32-0679-4FCC-A3AE-CDE919AE9B57}">
      <dgm:prSet custT="1"/>
      <dgm:spPr/>
      <dgm:t>
        <a:bodyPr/>
        <a:lstStyle/>
        <a:p>
          <a:r>
            <a:rPr lang="ru-RU" sz="2000" b="1" dirty="0" smtClean="0"/>
            <a:t>У </a:t>
          </a:r>
          <a:r>
            <a:rPr lang="ru-RU" sz="2000" b="1" dirty="0" err="1" smtClean="0"/>
            <a:t>процесі</a:t>
          </a:r>
          <a:r>
            <a:rPr lang="ru-RU" sz="2000" b="1" dirty="0" smtClean="0"/>
            <a:t> </a:t>
          </a:r>
          <a:r>
            <a:rPr lang="ru-RU" sz="2000" b="1" dirty="0" err="1" smtClean="0"/>
            <a:t>вивчення</a:t>
          </a:r>
          <a:r>
            <a:rPr lang="ru-RU" sz="2000" b="1" dirty="0" smtClean="0"/>
            <a:t> </a:t>
          </a:r>
          <a:r>
            <a:rPr lang="ru-RU" sz="2000" b="1" dirty="0" err="1" smtClean="0"/>
            <a:t>української</a:t>
          </a:r>
          <a:r>
            <a:rPr lang="ru-RU" sz="2000" b="1" dirty="0" smtClean="0"/>
            <a:t> </a:t>
          </a:r>
          <a:r>
            <a:rPr lang="ru-RU" sz="2000" b="1" dirty="0" err="1" smtClean="0"/>
            <a:t>літератури</a:t>
          </a:r>
          <a:r>
            <a:rPr lang="ru-RU" sz="2000" b="1" dirty="0" smtClean="0"/>
            <a:t> </a:t>
          </a:r>
          <a:r>
            <a:rPr lang="ru-RU" sz="2000" b="1" dirty="0" err="1" smtClean="0"/>
            <a:t>використовую</a:t>
          </a:r>
          <a:r>
            <a:rPr lang="ru-RU" sz="2000" b="1" dirty="0" smtClean="0"/>
            <a:t> </a:t>
          </a:r>
          <a:r>
            <a:rPr lang="ru-RU" sz="2000" b="1" dirty="0" err="1" smtClean="0"/>
            <a:t>й</a:t>
          </a:r>
          <a:r>
            <a:rPr lang="ru-RU" sz="2000" b="1" dirty="0" smtClean="0"/>
            <a:t> </a:t>
          </a:r>
          <a:r>
            <a:rPr lang="ru-RU" sz="2000" b="1" dirty="0" err="1" smtClean="0"/>
            <a:t>сучасні</a:t>
          </a:r>
          <a:r>
            <a:rPr lang="ru-RU" sz="2000" b="1" dirty="0" smtClean="0"/>
            <a:t> </a:t>
          </a:r>
          <a:r>
            <a:rPr lang="ru-RU" sz="2000" b="1" dirty="0" err="1" smtClean="0"/>
            <a:t>можливості</a:t>
          </a:r>
          <a:r>
            <a:rPr lang="ru-RU" sz="2000" b="1" dirty="0" smtClean="0"/>
            <a:t> </a:t>
          </a:r>
          <a:r>
            <a:rPr lang="ru-RU" sz="2000" b="1" dirty="0" err="1" smtClean="0"/>
            <a:t>Інтернету</a:t>
          </a:r>
          <a:r>
            <a:rPr lang="ru-RU" sz="2000" b="1" dirty="0" smtClean="0"/>
            <a:t>, </a:t>
          </a:r>
          <a:r>
            <a:rPr lang="ru-RU" sz="2000" b="1" dirty="0" err="1" smtClean="0"/>
            <a:t>наприклад</a:t>
          </a:r>
          <a:r>
            <a:rPr lang="ru-RU" sz="2000" b="1" dirty="0" smtClean="0"/>
            <a:t>, </a:t>
          </a:r>
          <a:r>
            <a:rPr lang="ru-RU" sz="2000" b="1" dirty="0" err="1" smtClean="0"/>
            <a:t>такі</a:t>
          </a:r>
          <a:r>
            <a:rPr lang="ru-RU" sz="2000" b="1" dirty="0" smtClean="0"/>
            <a:t> </a:t>
          </a:r>
          <a:r>
            <a:rPr lang="ru-RU" sz="2000" b="1" dirty="0" err="1" smtClean="0"/>
            <a:t>сайти</a:t>
          </a:r>
          <a:r>
            <a:rPr lang="ru-RU" sz="2000" b="1" dirty="0" smtClean="0"/>
            <a:t>:</a:t>
          </a:r>
        </a:p>
      </dgm:t>
    </dgm:pt>
    <dgm:pt modelId="{3B5C771F-FFA8-4375-BE88-39E0B60E9144}" type="parTrans" cxnId="{31E94912-AA6A-431D-8CCA-0B2E6228D933}">
      <dgm:prSet/>
      <dgm:spPr/>
      <dgm:t>
        <a:bodyPr/>
        <a:lstStyle/>
        <a:p>
          <a:endParaRPr lang="ru-RU"/>
        </a:p>
      </dgm:t>
    </dgm:pt>
    <dgm:pt modelId="{31DC623E-77D2-4547-B3A9-B994B3CF67D0}" type="sibTrans" cxnId="{31E94912-AA6A-431D-8CCA-0B2E6228D933}">
      <dgm:prSet/>
      <dgm:spPr/>
      <dgm:t>
        <a:bodyPr/>
        <a:lstStyle/>
        <a:p>
          <a:endParaRPr lang="ru-RU"/>
        </a:p>
      </dgm:t>
    </dgm:pt>
    <dgm:pt modelId="{C2A71A2D-EF2C-49EF-8CE8-9C8AFB7A80A6}" type="pres">
      <dgm:prSet presAssocID="{BBD599B1-6542-489E-96E1-63DB8E876AC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DF90FFA-109B-4199-ABDB-293EE63AA570}" type="pres">
      <dgm:prSet presAssocID="{9E6D9A32-0679-4FCC-A3AE-CDE919AE9B57}" presName="parentText" presStyleLbl="node1" presStyleIdx="0" presStyleCnt="1" custLinFactNeighborY="-5101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3F650FC-F336-46D7-AF33-68DAC4CD8314}" type="presOf" srcId="{BBD599B1-6542-489E-96E1-63DB8E876ACC}" destId="{C2A71A2D-EF2C-49EF-8CE8-9C8AFB7A80A6}" srcOrd="0" destOrd="0" presId="urn:microsoft.com/office/officeart/2005/8/layout/vList2"/>
    <dgm:cxn modelId="{31E94912-AA6A-431D-8CCA-0B2E6228D933}" srcId="{BBD599B1-6542-489E-96E1-63DB8E876ACC}" destId="{9E6D9A32-0679-4FCC-A3AE-CDE919AE9B57}" srcOrd="0" destOrd="0" parTransId="{3B5C771F-FFA8-4375-BE88-39E0B60E9144}" sibTransId="{31DC623E-77D2-4547-B3A9-B994B3CF67D0}"/>
    <dgm:cxn modelId="{F8B9B5DA-A7D4-40FE-9840-2602B85C54D4}" type="presOf" srcId="{9E6D9A32-0679-4FCC-A3AE-CDE919AE9B57}" destId="{1DF90FFA-109B-4199-ABDB-293EE63AA570}" srcOrd="0" destOrd="0" presId="urn:microsoft.com/office/officeart/2005/8/layout/vList2"/>
    <dgm:cxn modelId="{89DFEA47-2FC7-45C6-9384-0D4D6AC199FC}" type="presParOf" srcId="{C2A71A2D-EF2C-49EF-8CE8-9C8AFB7A80A6}" destId="{1DF90FFA-109B-4199-ABDB-293EE63AA570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4.xml><?xml version="1.0" encoding="utf-8"?>
<dgm:dataModel xmlns:dgm="http://schemas.openxmlformats.org/drawingml/2006/diagram" xmlns:a="http://schemas.openxmlformats.org/drawingml/2006/main">
  <dgm:ptLst>
    <dgm:pt modelId="{B15A1A72-7953-4587-9F5F-DA3B5BC1C054}" type="doc">
      <dgm:prSet loTypeId="urn:microsoft.com/office/officeart/2005/8/layout/vList2" loCatId="list" qsTypeId="urn:microsoft.com/office/officeart/2005/8/quickstyle/3d1" qsCatId="3D" csTypeId="urn:microsoft.com/office/officeart/2005/8/colors/accent1_2#44" csCatId="accent1" phldr="1"/>
      <dgm:spPr/>
      <dgm:t>
        <a:bodyPr/>
        <a:lstStyle/>
        <a:p>
          <a:endParaRPr lang="ru-RU"/>
        </a:p>
      </dgm:t>
    </dgm:pt>
    <dgm:pt modelId="{54FE8DC7-698F-4202-819A-A54F52BF1243}">
      <dgm:prSet/>
      <dgm:spPr/>
      <dgm:t>
        <a:bodyPr/>
        <a:lstStyle/>
        <a:p>
          <a:r>
            <a:rPr lang="ru-RU" smtClean="0"/>
            <a:t>· pysar.tripod.com — класична українська література;</a:t>
          </a:r>
          <a:endParaRPr lang="ru-RU"/>
        </a:p>
      </dgm:t>
    </dgm:pt>
    <dgm:pt modelId="{1587B438-020E-4379-B327-F7B53AE66379}" type="parTrans" cxnId="{AC686A0D-EB0B-4904-8470-EBA989E43874}">
      <dgm:prSet/>
      <dgm:spPr/>
      <dgm:t>
        <a:bodyPr/>
        <a:lstStyle/>
        <a:p>
          <a:endParaRPr lang="ru-RU"/>
        </a:p>
      </dgm:t>
    </dgm:pt>
    <dgm:pt modelId="{571DD2E9-EA4A-4FE8-A8A1-9AC585961B1E}" type="sibTrans" cxnId="{AC686A0D-EB0B-4904-8470-EBA989E43874}">
      <dgm:prSet/>
      <dgm:spPr/>
      <dgm:t>
        <a:bodyPr/>
        <a:lstStyle/>
        <a:p>
          <a:endParaRPr lang="ru-RU"/>
        </a:p>
      </dgm:t>
    </dgm:pt>
    <dgm:pt modelId="{C6EE6B6B-DFC0-4F1E-9E81-C678B150C567}">
      <dgm:prSet/>
      <dgm:spPr/>
      <dgm:t>
        <a:bodyPr/>
        <a:lstStyle/>
        <a:p>
          <a:r>
            <a:rPr lang="ru-RU" smtClean="0"/>
            <a:t>· </a:t>
          </a:r>
          <a:r>
            <a:rPr lang="ru-RU" smtClean="0">
              <a:hlinkClick xmlns:r="http://schemas.openxmlformats.org/officeDocument/2006/relationships" r:id="rId1"/>
            </a:rPr>
            <a:t>www.poetryclub.com.ua</a:t>
          </a:r>
          <a:r>
            <a:rPr lang="ru-RU" smtClean="0"/>
            <a:t> — сучасна поезія світу, критичні матеріали про літераторів;</a:t>
          </a:r>
          <a:endParaRPr lang="ru-RU"/>
        </a:p>
      </dgm:t>
    </dgm:pt>
    <dgm:pt modelId="{BF769ED4-2E7A-40F9-93E8-6BE7F6C37FAF}" type="parTrans" cxnId="{2DB61E44-B161-47EA-8ACF-BDFCA8757F9F}">
      <dgm:prSet/>
      <dgm:spPr/>
      <dgm:t>
        <a:bodyPr/>
        <a:lstStyle/>
        <a:p>
          <a:endParaRPr lang="ru-RU"/>
        </a:p>
      </dgm:t>
    </dgm:pt>
    <dgm:pt modelId="{69CE7DC5-A9D0-464E-BA12-CB3E6EB53C23}" type="sibTrans" cxnId="{2DB61E44-B161-47EA-8ACF-BDFCA8757F9F}">
      <dgm:prSet/>
      <dgm:spPr/>
      <dgm:t>
        <a:bodyPr/>
        <a:lstStyle/>
        <a:p>
          <a:endParaRPr lang="ru-RU"/>
        </a:p>
      </dgm:t>
    </dgm:pt>
    <dgm:pt modelId="{BE7E7216-EB59-4BE7-9343-90101C2C4092}">
      <dgm:prSet/>
      <dgm:spPr/>
      <dgm:t>
        <a:bodyPr/>
        <a:lstStyle/>
        <a:p>
          <a:r>
            <a:rPr lang="ru-RU" smtClean="0"/>
            <a:t>· poetry.uazone.net — українська поезія та фольклор, тексти сучасних пісень, переклади світової поетичної класики;</a:t>
          </a:r>
          <a:endParaRPr lang="ru-RU"/>
        </a:p>
      </dgm:t>
    </dgm:pt>
    <dgm:pt modelId="{DE9110A8-4C50-42F7-AC00-D96B528B153D}" type="parTrans" cxnId="{B08260E9-8A3B-4942-AC33-708B684534B4}">
      <dgm:prSet/>
      <dgm:spPr/>
      <dgm:t>
        <a:bodyPr/>
        <a:lstStyle/>
        <a:p>
          <a:endParaRPr lang="ru-RU"/>
        </a:p>
      </dgm:t>
    </dgm:pt>
    <dgm:pt modelId="{82A5A1EF-BC2F-42F8-9064-5BE322352A85}" type="sibTrans" cxnId="{B08260E9-8A3B-4942-AC33-708B684534B4}">
      <dgm:prSet/>
      <dgm:spPr/>
      <dgm:t>
        <a:bodyPr/>
        <a:lstStyle/>
        <a:p>
          <a:endParaRPr lang="ru-RU"/>
        </a:p>
      </dgm:t>
    </dgm:pt>
    <dgm:pt modelId="{4AED43CE-5C42-4EDC-9FD1-4FCC350400BD}">
      <dgm:prSet/>
      <dgm:spPr/>
      <dgm:t>
        <a:bodyPr/>
        <a:lstStyle/>
        <a:p>
          <a:r>
            <a:rPr lang="ru-RU" smtClean="0"/>
            <a:t>· books.ms.km.ua — твори репресованих українських письменників;</a:t>
          </a:r>
          <a:endParaRPr lang="ru-RU"/>
        </a:p>
      </dgm:t>
    </dgm:pt>
    <dgm:pt modelId="{50999EBE-8091-40D9-9975-F82033D83A83}" type="parTrans" cxnId="{C9C551BC-5AE8-466F-BB11-63ED524E0E2A}">
      <dgm:prSet/>
      <dgm:spPr/>
      <dgm:t>
        <a:bodyPr/>
        <a:lstStyle/>
        <a:p>
          <a:endParaRPr lang="ru-RU"/>
        </a:p>
      </dgm:t>
    </dgm:pt>
    <dgm:pt modelId="{D99B062D-4DE4-4096-830C-58465EE4C67C}" type="sibTrans" cxnId="{C9C551BC-5AE8-466F-BB11-63ED524E0E2A}">
      <dgm:prSet/>
      <dgm:spPr/>
      <dgm:t>
        <a:bodyPr/>
        <a:lstStyle/>
        <a:p>
          <a:endParaRPr lang="ru-RU"/>
        </a:p>
      </dgm:t>
    </dgm:pt>
    <dgm:pt modelId="{07D3C274-1496-4FDC-8E9C-95F1B51B8AB6}">
      <dgm:prSet/>
      <dgm:spPr/>
      <dgm:t>
        <a:bodyPr/>
        <a:lstStyle/>
        <a:p>
          <a:r>
            <a:rPr lang="ru-RU" smtClean="0"/>
            <a:t>· </a:t>
          </a:r>
          <a:r>
            <a:rPr lang="ru-RU" smtClean="0">
              <a:hlinkClick xmlns:r="http://schemas.openxmlformats.org/officeDocument/2006/relationships" r:id="rId2"/>
            </a:rPr>
            <a:t>www.lib.proza.com.ua</a:t>
          </a:r>
          <a:r>
            <a:rPr lang="ru-RU" smtClean="0"/>
            <a:t> — твори сучасних українських і зарубіжних авторів;</a:t>
          </a:r>
          <a:endParaRPr lang="ru-RU"/>
        </a:p>
      </dgm:t>
    </dgm:pt>
    <dgm:pt modelId="{E4AA5A30-CCF4-4F57-96BE-487243483D1A}" type="parTrans" cxnId="{B30B9363-CB6D-4914-920F-8F9EF435FA7F}">
      <dgm:prSet/>
      <dgm:spPr/>
      <dgm:t>
        <a:bodyPr/>
        <a:lstStyle/>
        <a:p>
          <a:endParaRPr lang="ru-RU"/>
        </a:p>
      </dgm:t>
    </dgm:pt>
    <dgm:pt modelId="{487D78E4-C20A-4439-B30A-F28AEF8BAFAF}" type="sibTrans" cxnId="{B30B9363-CB6D-4914-920F-8F9EF435FA7F}">
      <dgm:prSet/>
      <dgm:spPr/>
      <dgm:t>
        <a:bodyPr/>
        <a:lstStyle/>
        <a:p>
          <a:endParaRPr lang="ru-RU"/>
        </a:p>
      </dgm:t>
    </dgm:pt>
    <dgm:pt modelId="{B5FD0623-8FAC-40FD-B2C7-7BC732EC4FE9}">
      <dgm:prSet/>
      <dgm:spPr/>
      <dgm:t>
        <a:bodyPr/>
        <a:lstStyle/>
        <a:p>
          <a:r>
            <a:rPr lang="ru-RU" smtClean="0"/>
            <a:t>· litopys.narod.net — бібліотека давньоукраїнського письменства, оригінали творів, переклади, коментарі, історичні відомості;</a:t>
          </a:r>
          <a:endParaRPr lang="ru-RU"/>
        </a:p>
      </dgm:t>
    </dgm:pt>
    <dgm:pt modelId="{CB0A9011-AAA2-4AD2-AE2A-DC960671AE22}" type="parTrans" cxnId="{C13D91B8-DA7D-4032-A37C-9508CCC73AF3}">
      <dgm:prSet/>
      <dgm:spPr/>
      <dgm:t>
        <a:bodyPr/>
        <a:lstStyle/>
        <a:p>
          <a:endParaRPr lang="ru-RU"/>
        </a:p>
      </dgm:t>
    </dgm:pt>
    <dgm:pt modelId="{7916CDB1-513A-412A-8287-42980EC59D87}" type="sibTrans" cxnId="{C13D91B8-DA7D-4032-A37C-9508CCC73AF3}">
      <dgm:prSet/>
      <dgm:spPr/>
      <dgm:t>
        <a:bodyPr/>
        <a:lstStyle/>
        <a:p>
          <a:endParaRPr lang="ru-RU"/>
        </a:p>
      </dgm:t>
    </dgm:pt>
    <dgm:pt modelId="{79DDDFC9-44BF-4ECE-B529-8246D71EEE5A}">
      <dgm:prSet/>
      <dgm:spPr/>
      <dgm:t>
        <a:bodyPr/>
        <a:lstStyle/>
        <a:p>
          <a:r>
            <a:rPr lang="ru-RU" smtClean="0"/>
            <a:t>· </a:t>
          </a:r>
          <a:r>
            <a:rPr lang="ru-RU" smtClean="0">
              <a:hlinkClick xmlns:r="http://schemas.openxmlformats.org/officeDocument/2006/relationships" r:id="rId3"/>
            </a:rPr>
            <a:t>www.nbuv.gov.ua/tb/ukr.html</a:t>
          </a:r>
          <a:r>
            <a:rPr lang="ru-RU" smtClean="0"/>
            <a:t> — зібрання творів українського письменства від найдавніших часів до початку XX століття та ін.</a:t>
          </a:r>
          <a:endParaRPr lang="ru-RU"/>
        </a:p>
      </dgm:t>
    </dgm:pt>
    <dgm:pt modelId="{F516242E-B79C-4C97-B798-5F8138899625}" type="parTrans" cxnId="{E4C3AB2D-34E4-4405-BA3E-A65211CB71DE}">
      <dgm:prSet/>
      <dgm:spPr/>
      <dgm:t>
        <a:bodyPr/>
        <a:lstStyle/>
        <a:p>
          <a:endParaRPr lang="ru-RU"/>
        </a:p>
      </dgm:t>
    </dgm:pt>
    <dgm:pt modelId="{678B906E-46D2-4921-958A-6EE645E8E346}" type="sibTrans" cxnId="{E4C3AB2D-34E4-4405-BA3E-A65211CB71DE}">
      <dgm:prSet/>
      <dgm:spPr/>
      <dgm:t>
        <a:bodyPr/>
        <a:lstStyle/>
        <a:p>
          <a:endParaRPr lang="ru-RU"/>
        </a:p>
      </dgm:t>
    </dgm:pt>
    <dgm:pt modelId="{4A787B9C-E8F0-48B9-90CD-43E2FA3927B8}" type="pres">
      <dgm:prSet presAssocID="{B15A1A72-7953-4587-9F5F-DA3B5BC1C05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89EDD5D-05AB-4D58-A68E-70ADCF2EA595}" type="pres">
      <dgm:prSet presAssocID="{54FE8DC7-698F-4202-819A-A54F52BF1243}" presName="parentText" presStyleLbl="node1" presStyleIdx="0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1B3F37-B7EA-43AC-9D01-ACB1D3885A97}" type="pres">
      <dgm:prSet presAssocID="{571DD2E9-EA4A-4FE8-A8A1-9AC585961B1E}" presName="spacer" presStyleCnt="0"/>
      <dgm:spPr/>
    </dgm:pt>
    <dgm:pt modelId="{2C4CE786-C72D-401D-8D14-328DB3823779}" type="pres">
      <dgm:prSet presAssocID="{C6EE6B6B-DFC0-4F1E-9E81-C678B150C567}" presName="parentText" presStyleLbl="node1" presStyleIdx="1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170B40-8901-4E44-AF06-24092ADB2240}" type="pres">
      <dgm:prSet presAssocID="{69CE7DC5-A9D0-464E-BA12-CB3E6EB53C23}" presName="spacer" presStyleCnt="0"/>
      <dgm:spPr/>
    </dgm:pt>
    <dgm:pt modelId="{F50D5A97-3E6A-4921-84C9-DEFD781EBE49}" type="pres">
      <dgm:prSet presAssocID="{BE7E7216-EB59-4BE7-9343-90101C2C4092}" presName="parentText" presStyleLbl="node1" presStyleIdx="2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B5A0C3-CE75-4F42-9DED-B2B929BD94CC}" type="pres">
      <dgm:prSet presAssocID="{82A5A1EF-BC2F-42F8-9064-5BE322352A85}" presName="spacer" presStyleCnt="0"/>
      <dgm:spPr/>
    </dgm:pt>
    <dgm:pt modelId="{AF7A7DC1-AFC2-4711-A24F-DB377787F469}" type="pres">
      <dgm:prSet presAssocID="{4AED43CE-5C42-4EDC-9FD1-4FCC350400BD}" presName="parentText" presStyleLbl="node1" presStyleIdx="3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B5FAC4C-7242-4E9E-933E-9AB42729568A}" type="pres">
      <dgm:prSet presAssocID="{D99B062D-4DE4-4096-830C-58465EE4C67C}" presName="spacer" presStyleCnt="0"/>
      <dgm:spPr/>
    </dgm:pt>
    <dgm:pt modelId="{2A9346D7-525E-4F3F-A1D7-2D8A53491B53}" type="pres">
      <dgm:prSet presAssocID="{07D3C274-1496-4FDC-8E9C-95F1B51B8AB6}" presName="parentText" presStyleLbl="node1" presStyleIdx="4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895C08-42EA-4FD1-887B-2BD128DD9191}" type="pres">
      <dgm:prSet presAssocID="{487D78E4-C20A-4439-B30A-F28AEF8BAFAF}" presName="spacer" presStyleCnt="0"/>
      <dgm:spPr/>
    </dgm:pt>
    <dgm:pt modelId="{CE4CA365-BF43-43C5-BFE6-C66C41A5664D}" type="pres">
      <dgm:prSet presAssocID="{B5FD0623-8FAC-40FD-B2C7-7BC732EC4FE9}" presName="parentText" presStyleLbl="node1" presStyleIdx="5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792209-EF92-45C6-B062-364682AC71B5}" type="pres">
      <dgm:prSet presAssocID="{7916CDB1-513A-412A-8287-42980EC59D87}" presName="spacer" presStyleCnt="0"/>
      <dgm:spPr/>
    </dgm:pt>
    <dgm:pt modelId="{4D6E0AAD-E384-4606-945F-B62270D45754}" type="pres">
      <dgm:prSet presAssocID="{79DDDFC9-44BF-4ECE-B529-8246D71EEE5A}" presName="parentText" presStyleLbl="node1" presStyleIdx="6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11F68CF-4E7A-4A26-963E-3F3D09080202}" type="presOf" srcId="{4AED43CE-5C42-4EDC-9FD1-4FCC350400BD}" destId="{AF7A7DC1-AFC2-4711-A24F-DB377787F469}" srcOrd="0" destOrd="0" presId="urn:microsoft.com/office/officeart/2005/8/layout/vList2"/>
    <dgm:cxn modelId="{8370D339-15DA-44EB-BB4A-7173520DD4BE}" type="presOf" srcId="{B15A1A72-7953-4587-9F5F-DA3B5BC1C054}" destId="{4A787B9C-E8F0-48B9-90CD-43E2FA3927B8}" srcOrd="0" destOrd="0" presId="urn:microsoft.com/office/officeart/2005/8/layout/vList2"/>
    <dgm:cxn modelId="{F502DC7E-05E2-45C9-B633-7A1C37D80766}" type="presOf" srcId="{BE7E7216-EB59-4BE7-9343-90101C2C4092}" destId="{F50D5A97-3E6A-4921-84C9-DEFD781EBE49}" srcOrd="0" destOrd="0" presId="urn:microsoft.com/office/officeart/2005/8/layout/vList2"/>
    <dgm:cxn modelId="{C9C551BC-5AE8-466F-BB11-63ED524E0E2A}" srcId="{B15A1A72-7953-4587-9F5F-DA3B5BC1C054}" destId="{4AED43CE-5C42-4EDC-9FD1-4FCC350400BD}" srcOrd="3" destOrd="0" parTransId="{50999EBE-8091-40D9-9975-F82033D83A83}" sibTransId="{D99B062D-4DE4-4096-830C-58465EE4C67C}"/>
    <dgm:cxn modelId="{E7FBA2B9-9EFC-4EEA-8D99-DE924CCF5B92}" type="presOf" srcId="{79DDDFC9-44BF-4ECE-B529-8246D71EEE5A}" destId="{4D6E0AAD-E384-4606-945F-B62270D45754}" srcOrd="0" destOrd="0" presId="urn:microsoft.com/office/officeart/2005/8/layout/vList2"/>
    <dgm:cxn modelId="{E4C3AB2D-34E4-4405-BA3E-A65211CB71DE}" srcId="{B15A1A72-7953-4587-9F5F-DA3B5BC1C054}" destId="{79DDDFC9-44BF-4ECE-B529-8246D71EEE5A}" srcOrd="6" destOrd="0" parTransId="{F516242E-B79C-4C97-B798-5F8138899625}" sibTransId="{678B906E-46D2-4921-958A-6EE645E8E346}"/>
    <dgm:cxn modelId="{2DB61E44-B161-47EA-8ACF-BDFCA8757F9F}" srcId="{B15A1A72-7953-4587-9F5F-DA3B5BC1C054}" destId="{C6EE6B6B-DFC0-4F1E-9E81-C678B150C567}" srcOrd="1" destOrd="0" parTransId="{BF769ED4-2E7A-40F9-93E8-6BE7F6C37FAF}" sibTransId="{69CE7DC5-A9D0-464E-BA12-CB3E6EB53C23}"/>
    <dgm:cxn modelId="{CE61E8A2-E165-4578-9BED-066FAD358E79}" type="presOf" srcId="{54FE8DC7-698F-4202-819A-A54F52BF1243}" destId="{B89EDD5D-05AB-4D58-A68E-70ADCF2EA595}" srcOrd="0" destOrd="0" presId="urn:microsoft.com/office/officeart/2005/8/layout/vList2"/>
    <dgm:cxn modelId="{40CC725B-80D7-4003-A650-8B8015D1C60C}" type="presOf" srcId="{07D3C274-1496-4FDC-8E9C-95F1B51B8AB6}" destId="{2A9346D7-525E-4F3F-A1D7-2D8A53491B53}" srcOrd="0" destOrd="0" presId="urn:microsoft.com/office/officeart/2005/8/layout/vList2"/>
    <dgm:cxn modelId="{510CF97A-1113-4722-BAFB-426C69A84729}" type="presOf" srcId="{B5FD0623-8FAC-40FD-B2C7-7BC732EC4FE9}" destId="{CE4CA365-BF43-43C5-BFE6-C66C41A5664D}" srcOrd="0" destOrd="0" presId="urn:microsoft.com/office/officeart/2005/8/layout/vList2"/>
    <dgm:cxn modelId="{B08260E9-8A3B-4942-AC33-708B684534B4}" srcId="{B15A1A72-7953-4587-9F5F-DA3B5BC1C054}" destId="{BE7E7216-EB59-4BE7-9343-90101C2C4092}" srcOrd="2" destOrd="0" parTransId="{DE9110A8-4C50-42F7-AC00-D96B528B153D}" sibTransId="{82A5A1EF-BC2F-42F8-9064-5BE322352A85}"/>
    <dgm:cxn modelId="{AC686A0D-EB0B-4904-8470-EBA989E43874}" srcId="{B15A1A72-7953-4587-9F5F-DA3B5BC1C054}" destId="{54FE8DC7-698F-4202-819A-A54F52BF1243}" srcOrd="0" destOrd="0" parTransId="{1587B438-020E-4379-B327-F7B53AE66379}" sibTransId="{571DD2E9-EA4A-4FE8-A8A1-9AC585961B1E}"/>
    <dgm:cxn modelId="{B30B9363-CB6D-4914-920F-8F9EF435FA7F}" srcId="{B15A1A72-7953-4587-9F5F-DA3B5BC1C054}" destId="{07D3C274-1496-4FDC-8E9C-95F1B51B8AB6}" srcOrd="4" destOrd="0" parTransId="{E4AA5A30-CCF4-4F57-96BE-487243483D1A}" sibTransId="{487D78E4-C20A-4439-B30A-F28AEF8BAFAF}"/>
    <dgm:cxn modelId="{C13D91B8-DA7D-4032-A37C-9508CCC73AF3}" srcId="{B15A1A72-7953-4587-9F5F-DA3B5BC1C054}" destId="{B5FD0623-8FAC-40FD-B2C7-7BC732EC4FE9}" srcOrd="5" destOrd="0" parTransId="{CB0A9011-AAA2-4AD2-AE2A-DC960671AE22}" sibTransId="{7916CDB1-513A-412A-8287-42980EC59D87}"/>
    <dgm:cxn modelId="{DFA72AB4-E330-44C8-A438-22527D689120}" type="presOf" srcId="{C6EE6B6B-DFC0-4F1E-9E81-C678B150C567}" destId="{2C4CE786-C72D-401D-8D14-328DB3823779}" srcOrd="0" destOrd="0" presId="urn:microsoft.com/office/officeart/2005/8/layout/vList2"/>
    <dgm:cxn modelId="{065A7533-8A67-4E3C-BBE2-5C015D07EB18}" type="presParOf" srcId="{4A787B9C-E8F0-48B9-90CD-43E2FA3927B8}" destId="{B89EDD5D-05AB-4D58-A68E-70ADCF2EA595}" srcOrd="0" destOrd="0" presId="urn:microsoft.com/office/officeart/2005/8/layout/vList2"/>
    <dgm:cxn modelId="{8BE57661-F33D-4B9C-92E5-C8EE2B9F3F12}" type="presParOf" srcId="{4A787B9C-E8F0-48B9-90CD-43E2FA3927B8}" destId="{EB1B3F37-B7EA-43AC-9D01-ACB1D3885A97}" srcOrd="1" destOrd="0" presId="urn:microsoft.com/office/officeart/2005/8/layout/vList2"/>
    <dgm:cxn modelId="{80431D6B-7F3F-494F-A4A4-87F457949ADC}" type="presParOf" srcId="{4A787B9C-E8F0-48B9-90CD-43E2FA3927B8}" destId="{2C4CE786-C72D-401D-8D14-328DB3823779}" srcOrd="2" destOrd="0" presId="urn:microsoft.com/office/officeart/2005/8/layout/vList2"/>
    <dgm:cxn modelId="{7AADCA29-722F-48D9-95A9-B11FF7AC2982}" type="presParOf" srcId="{4A787B9C-E8F0-48B9-90CD-43E2FA3927B8}" destId="{D0170B40-8901-4E44-AF06-24092ADB2240}" srcOrd="3" destOrd="0" presId="urn:microsoft.com/office/officeart/2005/8/layout/vList2"/>
    <dgm:cxn modelId="{0C35C968-59EE-4609-A1D1-00D56FD03BDA}" type="presParOf" srcId="{4A787B9C-E8F0-48B9-90CD-43E2FA3927B8}" destId="{F50D5A97-3E6A-4921-84C9-DEFD781EBE49}" srcOrd="4" destOrd="0" presId="urn:microsoft.com/office/officeart/2005/8/layout/vList2"/>
    <dgm:cxn modelId="{68D11800-7273-4907-A0F2-B0C536A01548}" type="presParOf" srcId="{4A787B9C-E8F0-48B9-90CD-43E2FA3927B8}" destId="{34B5A0C3-CE75-4F42-9DED-B2B929BD94CC}" srcOrd="5" destOrd="0" presId="urn:microsoft.com/office/officeart/2005/8/layout/vList2"/>
    <dgm:cxn modelId="{8056A629-DDE4-4ACA-AECA-81C9C0CC5299}" type="presParOf" srcId="{4A787B9C-E8F0-48B9-90CD-43E2FA3927B8}" destId="{AF7A7DC1-AFC2-4711-A24F-DB377787F469}" srcOrd="6" destOrd="0" presId="urn:microsoft.com/office/officeart/2005/8/layout/vList2"/>
    <dgm:cxn modelId="{D421BAB0-5085-4778-8CDE-77C2F99A1C40}" type="presParOf" srcId="{4A787B9C-E8F0-48B9-90CD-43E2FA3927B8}" destId="{9B5FAC4C-7242-4E9E-933E-9AB42729568A}" srcOrd="7" destOrd="0" presId="urn:microsoft.com/office/officeart/2005/8/layout/vList2"/>
    <dgm:cxn modelId="{E7208F24-E221-4D1F-94D1-8B6174A13CDB}" type="presParOf" srcId="{4A787B9C-E8F0-48B9-90CD-43E2FA3927B8}" destId="{2A9346D7-525E-4F3F-A1D7-2D8A53491B53}" srcOrd="8" destOrd="0" presId="urn:microsoft.com/office/officeart/2005/8/layout/vList2"/>
    <dgm:cxn modelId="{33F5B104-7659-4A50-8448-8990087AE717}" type="presParOf" srcId="{4A787B9C-E8F0-48B9-90CD-43E2FA3927B8}" destId="{6A895C08-42EA-4FD1-887B-2BD128DD9191}" srcOrd="9" destOrd="0" presId="urn:microsoft.com/office/officeart/2005/8/layout/vList2"/>
    <dgm:cxn modelId="{D0F55DA1-C45A-4F9D-8F97-C2C48092CB67}" type="presParOf" srcId="{4A787B9C-E8F0-48B9-90CD-43E2FA3927B8}" destId="{CE4CA365-BF43-43C5-BFE6-C66C41A5664D}" srcOrd="10" destOrd="0" presId="urn:microsoft.com/office/officeart/2005/8/layout/vList2"/>
    <dgm:cxn modelId="{A810AD90-CBBE-493E-B620-D8140AC0573C}" type="presParOf" srcId="{4A787B9C-E8F0-48B9-90CD-43E2FA3927B8}" destId="{C2792209-EF92-45C6-B062-364682AC71B5}" srcOrd="11" destOrd="0" presId="urn:microsoft.com/office/officeart/2005/8/layout/vList2"/>
    <dgm:cxn modelId="{013E83E7-9D71-4760-ABA3-0C5F731BF522}" type="presParOf" srcId="{4A787B9C-E8F0-48B9-90CD-43E2FA3927B8}" destId="{4D6E0AAD-E384-4606-945F-B62270D45754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ata35.xml><?xml version="1.0" encoding="utf-8"?>
<dgm:dataModel xmlns:dgm="http://schemas.openxmlformats.org/drawingml/2006/diagram" xmlns:a="http://schemas.openxmlformats.org/drawingml/2006/main">
  <dgm:ptLst>
    <dgm:pt modelId="{BBD599B1-6542-489E-96E1-63DB8E876ACC}" type="doc">
      <dgm:prSet loTypeId="urn:microsoft.com/office/officeart/2005/8/layout/vList2" loCatId="list" qsTypeId="urn:microsoft.com/office/officeart/2005/8/quickstyle/3d1" qsCatId="3D" csTypeId="urn:microsoft.com/office/officeart/2005/8/colors/accent1_2#45" csCatId="accent1" phldr="1"/>
      <dgm:spPr/>
      <dgm:t>
        <a:bodyPr/>
        <a:lstStyle/>
        <a:p>
          <a:endParaRPr lang="ru-RU"/>
        </a:p>
      </dgm:t>
    </dgm:pt>
    <dgm:pt modelId="{1F62E0F6-E27F-4DE0-A56F-1AF8FE9CF350}">
      <dgm:prSet/>
      <dgm:spPr/>
      <dgm:t>
        <a:bodyPr/>
        <a:lstStyle/>
        <a:p>
          <a:r>
            <a:rPr lang="ru-RU" dirty="0" err="1" smtClean="0"/>
            <a:t>Літературно-критичний</a:t>
          </a:r>
          <a:r>
            <a:rPr lang="ru-RU" dirty="0" smtClean="0"/>
            <a:t> </a:t>
          </a:r>
          <a:r>
            <a:rPr lang="ru-RU" dirty="0" err="1" smtClean="0"/>
            <a:t>матеріал</a:t>
          </a:r>
          <a:r>
            <a:rPr lang="ru-RU" dirty="0" smtClean="0"/>
            <a:t> та </a:t>
          </a:r>
          <a:r>
            <a:rPr lang="ru-RU" dirty="0" err="1" smtClean="0"/>
            <a:t>тексти</a:t>
          </a:r>
          <a:r>
            <a:rPr lang="ru-RU" dirty="0" smtClean="0"/>
            <a:t> </a:t>
          </a:r>
          <a:r>
            <a:rPr lang="ru-RU" dirty="0" err="1" smtClean="0"/>
            <a:t>художніх</a:t>
          </a:r>
          <a:r>
            <a:rPr lang="ru-RU" dirty="0" smtClean="0"/>
            <a:t> </a:t>
          </a:r>
          <a:r>
            <a:rPr lang="ru-RU" dirty="0" err="1" smtClean="0"/>
            <a:t>творів</a:t>
          </a:r>
          <a:r>
            <a:rPr lang="ru-RU" dirty="0" smtClean="0"/>
            <a:t> </a:t>
          </a:r>
          <a:r>
            <a:rPr lang="ru-RU" dirty="0" err="1" smtClean="0"/>
            <a:t>можна</a:t>
          </a:r>
          <a:r>
            <a:rPr lang="ru-RU" dirty="0" smtClean="0"/>
            <a:t> </a:t>
          </a:r>
          <a:r>
            <a:rPr lang="ru-RU" dirty="0" err="1" smtClean="0"/>
            <a:t>знайти</a:t>
          </a:r>
          <a:r>
            <a:rPr lang="ru-RU" dirty="0" smtClean="0"/>
            <a:t> на сайтах </a:t>
          </a:r>
          <a:r>
            <a:rPr lang="ru-RU" dirty="0" err="1" smtClean="0"/>
            <a:t>популярних</a:t>
          </a:r>
          <a:r>
            <a:rPr lang="ru-RU" dirty="0" smtClean="0"/>
            <a:t> </a:t>
          </a:r>
          <a:r>
            <a:rPr lang="ru-RU" dirty="0" err="1" smtClean="0"/>
            <a:t>фахових</a:t>
          </a:r>
          <a:r>
            <a:rPr lang="ru-RU" dirty="0" smtClean="0"/>
            <a:t> </a:t>
          </a:r>
          <a:r>
            <a:rPr lang="ru-RU" dirty="0" err="1" smtClean="0"/>
            <a:t>часописів</a:t>
          </a:r>
          <a:r>
            <a:rPr lang="ru-RU" dirty="0" smtClean="0"/>
            <a:t>, </a:t>
          </a:r>
          <a:r>
            <a:rPr lang="ru-RU" dirty="0" err="1" smtClean="0"/>
            <a:t>наприклад</a:t>
          </a:r>
          <a:r>
            <a:rPr lang="ru-RU" dirty="0" smtClean="0"/>
            <a:t>:</a:t>
          </a:r>
          <a:endParaRPr lang="ru-RU" dirty="0"/>
        </a:p>
      </dgm:t>
    </dgm:pt>
    <dgm:pt modelId="{B3E483A8-5E5F-489B-8D48-7FE8BB295E6E}" type="parTrans" cxnId="{412BD45E-392E-4B41-8E6A-365B272C1D0C}">
      <dgm:prSet/>
      <dgm:spPr/>
      <dgm:t>
        <a:bodyPr/>
        <a:lstStyle/>
        <a:p>
          <a:endParaRPr lang="ru-RU"/>
        </a:p>
      </dgm:t>
    </dgm:pt>
    <dgm:pt modelId="{A39A194E-F1F1-46BF-98FB-FB6A9930683B}" type="sibTrans" cxnId="{412BD45E-392E-4B41-8E6A-365B272C1D0C}">
      <dgm:prSet/>
      <dgm:spPr/>
      <dgm:t>
        <a:bodyPr/>
        <a:lstStyle/>
        <a:p>
          <a:endParaRPr lang="ru-RU"/>
        </a:p>
      </dgm:t>
    </dgm:pt>
    <dgm:pt modelId="{C2A71A2D-EF2C-49EF-8CE8-9C8AFB7A80A6}" type="pres">
      <dgm:prSet presAssocID="{BBD599B1-6542-489E-96E1-63DB8E876AC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ACA6B01-C50E-4522-B1AC-BA1F3D5B3FE4}" type="pres">
      <dgm:prSet presAssocID="{1F62E0F6-E27F-4DE0-A56F-1AF8FE9CF350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12BD45E-392E-4B41-8E6A-365B272C1D0C}" srcId="{BBD599B1-6542-489E-96E1-63DB8E876ACC}" destId="{1F62E0F6-E27F-4DE0-A56F-1AF8FE9CF350}" srcOrd="0" destOrd="0" parTransId="{B3E483A8-5E5F-489B-8D48-7FE8BB295E6E}" sibTransId="{A39A194E-F1F1-46BF-98FB-FB6A9930683B}"/>
    <dgm:cxn modelId="{9BA21E36-79AB-4FDE-8385-C82FF8E09A13}" type="presOf" srcId="{1F62E0F6-E27F-4DE0-A56F-1AF8FE9CF350}" destId="{2ACA6B01-C50E-4522-B1AC-BA1F3D5B3FE4}" srcOrd="0" destOrd="0" presId="urn:microsoft.com/office/officeart/2005/8/layout/vList2"/>
    <dgm:cxn modelId="{5D3F59F1-1277-4781-BB6C-9683009B3F08}" type="presOf" srcId="{BBD599B1-6542-489E-96E1-63DB8E876ACC}" destId="{C2A71A2D-EF2C-49EF-8CE8-9C8AFB7A80A6}" srcOrd="0" destOrd="0" presId="urn:microsoft.com/office/officeart/2005/8/layout/vList2"/>
    <dgm:cxn modelId="{8F7936FC-6C7C-42B7-8B42-21D28CBD7327}" type="presParOf" srcId="{C2A71A2D-EF2C-49EF-8CE8-9C8AFB7A80A6}" destId="{2ACA6B01-C50E-4522-B1AC-BA1F3D5B3FE4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6.xml><?xml version="1.0" encoding="utf-8"?>
<dgm:dataModel xmlns:dgm="http://schemas.openxmlformats.org/drawingml/2006/diagram" xmlns:a="http://schemas.openxmlformats.org/drawingml/2006/main">
  <dgm:ptLst>
    <dgm:pt modelId="{B15A1A72-7953-4587-9F5F-DA3B5BC1C054}" type="doc">
      <dgm:prSet loTypeId="urn:microsoft.com/office/officeart/2005/8/layout/vList2" loCatId="list" qsTypeId="urn:microsoft.com/office/officeart/2005/8/quickstyle/3d1" qsCatId="3D" csTypeId="urn:microsoft.com/office/officeart/2005/8/colors/accent1_2#46" csCatId="accent1" phldr="1"/>
      <dgm:spPr/>
      <dgm:t>
        <a:bodyPr/>
        <a:lstStyle/>
        <a:p>
          <a:endParaRPr lang="ru-RU"/>
        </a:p>
      </dgm:t>
    </dgm:pt>
    <dgm:pt modelId="{B21403ED-3E6C-4DC4-978C-44F0EEF61E70}">
      <dgm:prSet/>
      <dgm:spPr/>
      <dgm:t>
        <a:bodyPr/>
        <a:lstStyle/>
        <a:p>
          <a:r>
            <a:rPr lang="ru-RU" dirty="0" smtClean="0"/>
            <a:t>· </a:t>
          </a:r>
          <a:r>
            <a:rPr lang="ru-RU" dirty="0" err="1" smtClean="0">
              <a:hlinkClick xmlns:r="http://schemas.openxmlformats.org/officeDocument/2006/relationships" r:id="rId1"/>
            </a:rPr>
            <a:t>www.book-courier.com.ua</a:t>
          </a:r>
          <a:r>
            <a:rPr lang="ru-RU" dirty="0" smtClean="0"/>
            <a:t> — «</a:t>
          </a:r>
          <a:r>
            <a:rPr lang="ru-RU" dirty="0" err="1" smtClean="0"/>
            <a:t>Книжковий</a:t>
          </a:r>
          <a:r>
            <a:rPr lang="ru-RU" dirty="0" smtClean="0"/>
            <a:t> </a:t>
          </a:r>
          <a:r>
            <a:rPr lang="ru-RU" dirty="0" err="1" smtClean="0"/>
            <a:t>кур’єр</a:t>
          </a:r>
          <a:r>
            <a:rPr lang="ru-RU" dirty="0" smtClean="0"/>
            <a:t>»;</a:t>
          </a:r>
          <a:endParaRPr lang="ru-RU" dirty="0"/>
        </a:p>
      </dgm:t>
    </dgm:pt>
    <dgm:pt modelId="{40019E74-C540-423E-AED0-C455FC7E7829}" type="parTrans" cxnId="{93A7FB0D-7029-49AD-B6ED-D269627381E7}">
      <dgm:prSet/>
      <dgm:spPr/>
      <dgm:t>
        <a:bodyPr/>
        <a:lstStyle/>
        <a:p>
          <a:endParaRPr lang="ru-RU"/>
        </a:p>
      </dgm:t>
    </dgm:pt>
    <dgm:pt modelId="{FF9E1983-5602-4FA6-B63D-11B292D60071}" type="sibTrans" cxnId="{93A7FB0D-7029-49AD-B6ED-D269627381E7}">
      <dgm:prSet/>
      <dgm:spPr/>
      <dgm:t>
        <a:bodyPr/>
        <a:lstStyle/>
        <a:p>
          <a:endParaRPr lang="ru-RU"/>
        </a:p>
      </dgm:t>
    </dgm:pt>
    <dgm:pt modelId="{CA2987E1-5D26-4CCB-B659-B3A7B618821C}">
      <dgm:prSet/>
      <dgm:spPr/>
      <dgm:t>
        <a:bodyPr/>
        <a:lstStyle/>
        <a:p>
          <a:r>
            <a:rPr lang="ru-RU" smtClean="0"/>
            <a:t>· </a:t>
          </a:r>
          <a:r>
            <a:rPr lang="ru-RU" smtClean="0">
              <a:hlinkClick xmlns:r="http://schemas.openxmlformats.org/officeDocument/2006/relationships" r:id="rId2"/>
            </a:rPr>
            <a:t>www.elitprofi.com.ua/gazeta</a:t>
          </a:r>
          <a:r>
            <a:rPr lang="ru-RU" smtClean="0"/>
            <a:t> — «Книжник-ревю»;</a:t>
          </a:r>
          <a:endParaRPr lang="ru-RU"/>
        </a:p>
      </dgm:t>
    </dgm:pt>
    <dgm:pt modelId="{6467BD2B-77C7-4846-923D-466B13293366}" type="parTrans" cxnId="{5C486D8F-187B-4426-AD43-F945B8C08E23}">
      <dgm:prSet/>
      <dgm:spPr/>
      <dgm:t>
        <a:bodyPr/>
        <a:lstStyle/>
        <a:p>
          <a:endParaRPr lang="ru-RU"/>
        </a:p>
      </dgm:t>
    </dgm:pt>
    <dgm:pt modelId="{8A1E8B69-CE7C-4210-A29E-575525759A07}" type="sibTrans" cxnId="{5C486D8F-187B-4426-AD43-F945B8C08E23}">
      <dgm:prSet/>
      <dgm:spPr/>
      <dgm:t>
        <a:bodyPr/>
        <a:lstStyle/>
        <a:p>
          <a:endParaRPr lang="ru-RU"/>
        </a:p>
      </dgm:t>
    </dgm:pt>
    <dgm:pt modelId="{3FAE0E40-E4A2-452C-BD5B-5E54739B574B}">
      <dgm:prSet/>
      <dgm:spPr/>
      <dgm:t>
        <a:bodyPr/>
        <a:lstStyle/>
        <a:p>
          <a:r>
            <a:rPr lang="ru-RU" smtClean="0"/>
            <a:t>· </a:t>
          </a:r>
          <a:r>
            <a:rPr lang="ru-RU" smtClean="0">
              <a:hlinkClick xmlns:r="http://schemas.openxmlformats.org/officeDocument/2006/relationships" r:id="rId3"/>
            </a:rPr>
            <a:t>www.krvtyka.kiev.ua</a:t>
          </a:r>
          <a:r>
            <a:rPr lang="ru-RU" smtClean="0"/>
            <a:t> — «Критика» та ін.</a:t>
          </a:r>
          <a:endParaRPr lang="ru-RU"/>
        </a:p>
      </dgm:t>
    </dgm:pt>
    <dgm:pt modelId="{16FB57B1-70D5-420E-8DD0-C7AEE72D9BDB}" type="parTrans" cxnId="{809AA4AF-C60D-47EC-9EB6-147464AEAD0F}">
      <dgm:prSet/>
      <dgm:spPr/>
      <dgm:t>
        <a:bodyPr/>
        <a:lstStyle/>
        <a:p>
          <a:endParaRPr lang="ru-RU"/>
        </a:p>
      </dgm:t>
    </dgm:pt>
    <dgm:pt modelId="{211AC025-866F-45E3-AF77-1526553F0581}" type="sibTrans" cxnId="{809AA4AF-C60D-47EC-9EB6-147464AEAD0F}">
      <dgm:prSet/>
      <dgm:spPr/>
      <dgm:t>
        <a:bodyPr/>
        <a:lstStyle/>
        <a:p>
          <a:endParaRPr lang="ru-RU"/>
        </a:p>
      </dgm:t>
    </dgm:pt>
    <dgm:pt modelId="{4A787B9C-E8F0-48B9-90CD-43E2FA3927B8}" type="pres">
      <dgm:prSet presAssocID="{B15A1A72-7953-4587-9F5F-DA3B5BC1C05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C4EC728-D620-462B-AA87-5DA5149ED2B1}" type="pres">
      <dgm:prSet presAssocID="{B21403ED-3E6C-4DC4-978C-44F0EEF61E70}" presName="parentText" presStyleLbl="node1" presStyleIdx="0" presStyleCnt="3" custScaleY="6172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8D1D97-FE1F-4BB8-AD90-DB29B1966760}" type="pres">
      <dgm:prSet presAssocID="{FF9E1983-5602-4FA6-B63D-11B292D60071}" presName="spacer" presStyleCnt="0"/>
      <dgm:spPr/>
    </dgm:pt>
    <dgm:pt modelId="{7F6E6A2B-5CD8-4D15-BECC-06DCCDD839E7}" type="pres">
      <dgm:prSet presAssocID="{CA2987E1-5D26-4CCB-B659-B3A7B618821C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5E7AF01-0FB1-4CCB-AC0A-4E4F6B8C4081}" type="pres">
      <dgm:prSet presAssocID="{8A1E8B69-CE7C-4210-A29E-575525759A07}" presName="spacer" presStyleCnt="0"/>
      <dgm:spPr/>
    </dgm:pt>
    <dgm:pt modelId="{D5519C52-CDF5-42CB-88DB-81B437ACA9F0}" type="pres">
      <dgm:prSet presAssocID="{3FAE0E40-E4A2-452C-BD5B-5E54739B574B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14BAA84-4BC9-4961-A25E-D1D6A491CEB6}" type="presOf" srcId="{CA2987E1-5D26-4CCB-B659-B3A7B618821C}" destId="{7F6E6A2B-5CD8-4D15-BECC-06DCCDD839E7}" srcOrd="0" destOrd="0" presId="urn:microsoft.com/office/officeart/2005/8/layout/vList2"/>
    <dgm:cxn modelId="{93A7FB0D-7029-49AD-B6ED-D269627381E7}" srcId="{B15A1A72-7953-4587-9F5F-DA3B5BC1C054}" destId="{B21403ED-3E6C-4DC4-978C-44F0EEF61E70}" srcOrd="0" destOrd="0" parTransId="{40019E74-C540-423E-AED0-C455FC7E7829}" sibTransId="{FF9E1983-5602-4FA6-B63D-11B292D60071}"/>
    <dgm:cxn modelId="{49281AAE-7060-4BE2-8EF0-716ED2355164}" type="presOf" srcId="{B21403ED-3E6C-4DC4-978C-44F0EEF61E70}" destId="{3C4EC728-D620-462B-AA87-5DA5149ED2B1}" srcOrd="0" destOrd="0" presId="urn:microsoft.com/office/officeart/2005/8/layout/vList2"/>
    <dgm:cxn modelId="{CE29C3BB-2832-4DC2-8E66-0D4F1670190C}" type="presOf" srcId="{3FAE0E40-E4A2-452C-BD5B-5E54739B574B}" destId="{D5519C52-CDF5-42CB-88DB-81B437ACA9F0}" srcOrd="0" destOrd="0" presId="urn:microsoft.com/office/officeart/2005/8/layout/vList2"/>
    <dgm:cxn modelId="{809AA4AF-C60D-47EC-9EB6-147464AEAD0F}" srcId="{B15A1A72-7953-4587-9F5F-DA3B5BC1C054}" destId="{3FAE0E40-E4A2-452C-BD5B-5E54739B574B}" srcOrd="2" destOrd="0" parTransId="{16FB57B1-70D5-420E-8DD0-C7AEE72D9BDB}" sibTransId="{211AC025-866F-45E3-AF77-1526553F0581}"/>
    <dgm:cxn modelId="{5C486D8F-187B-4426-AD43-F945B8C08E23}" srcId="{B15A1A72-7953-4587-9F5F-DA3B5BC1C054}" destId="{CA2987E1-5D26-4CCB-B659-B3A7B618821C}" srcOrd="1" destOrd="0" parTransId="{6467BD2B-77C7-4846-923D-466B13293366}" sibTransId="{8A1E8B69-CE7C-4210-A29E-575525759A07}"/>
    <dgm:cxn modelId="{C8EC5A5A-8431-4965-9609-88F841975360}" type="presOf" srcId="{B15A1A72-7953-4587-9F5F-DA3B5BC1C054}" destId="{4A787B9C-E8F0-48B9-90CD-43E2FA3927B8}" srcOrd="0" destOrd="0" presId="urn:microsoft.com/office/officeart/2005/8/layout/vList2"/>
    <dgm:cxn modelId="{09157049-F145-4BC2-A6B6-533847BD0936}" type="presParOf" srcId="{4A787B9C-E8F0-48B9-90CD-43E2FA3927B8}" destId="{3C4EC728-D620-462B-AA87-5DA5149ED2B1}" srcOrd="0" destOrd="0" presId="urn:microsoft.com/office/officeart/2005/8/layout/vList2"/>
    <dgm:cxn modelId="{798A2F8F-24B3-4807-9F7B-9BF3B1271BB7}" type="presParOf" srcId="{4A787B9C-E8F0-48B9-90CD-43E2FA3927B8}" destId="{AA8D1D97-FE1F-4BB8-AD90-DB29B1966760}" srcOrd="1" destOrd="0" presId="urn:microsoft.com/office/officeart/2005/8/layout/vList2"/>
    <dgm:cxn modelId="{74BDD730-8B31-4E5F-88A0-063983111140}" type="presParOf" srcId="{4A787B9C-E8F0-48B9-90CD-43E2FA3927B8}" destId="{7F6E6A2B-5CD8-4D15-BECC-06DCCDD839E7}" srcOrd="2" destOrd="0" presId="urn:microsoft.com/office/officeart/2005/8/layout/vList2"/>
    <dgm:cxn modelId="{948340C0-81FD-4120-B005-90BA343ED297}" type="presParOf" srcId="{4A787B9C-E8F0-48B9-90CD-43E2FA3927B8}" destId="{B5E7AF01-0FB1-4CCB-AC0A-4E4F6B8C4081}" srcOrd="3" destOrd="0" presId="urn:microsoft.com/office/officeart/2005/8/layout/vList2"/>
    <dgm:cxn modelId="{DFDB83AE-5758-4A8E-BBCD-143703BECE10}" type="presParOf" srcId="{4A787B9C-E8F0-48B9-90CD-43E2FA3927B8}" destId="{D5519C52-CDF5-42CB-88DB-81B437ACA9F0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ata37.xml><?xml version="1.0" encoding="utf-8"?>
<dgm:dataModel xmlns:dgm="http://schemas.openxmlformats.org/drawingml/2006/diagram" xmlns:a="http://schemas.openxmlformats.org/drawingml/2006/main">
  <dgm:ptLst>
    <dgm:pt modelId="{BBD599B1-6542-489E-96E1-63DB8E876ACC}" type="doc">
      <dgm:prSet loTypeId="urn:microsoft.com/office/officeart/2005/8/layout/vList2" loCatId="list" qsTypeId="urn:microsoft.com/office/officeart/2005/8/quickstyle/3d1" qsCatId="3D" csTypeId="urn:microsoft.com/office/officeart/2005/8/colors/accent0_2" csCatId="mainScheme" phldr="1"/>
      <dgm:spPr/>
      <dgm:t>
        <a:bodyPr/>
        <a:lstStyle/>
        <a:p>
          <a:endParaRPr lang="ru-RU"/>
        </a:p>
      </dgm:t>
    </dgm:pt>
    <dgm:pt modelId="{EEF54A41-808C-4E94-BF0B-CC0480E8C966}">
      <dgm:prSet/>
      <dgm:spPr/>
      <dgm:t>
        <a:bodyPr/>
        <a:lstStyle/>
        <a:p>
          <a:pPr algn="ctr"/>
          <a:r>
            <a:rPr lang="ru-RU" b="1" dirty="0" err="1" smtClean="0">
              <a:latin typeface="Monotype Corsiva" pitchFamily="66" charset="0"/>
              <a:hlinkClick xmlns:r="http://schemas.openxmlformats.org/officeDocument/2006/relationships" r:id="rId1"/>
            </a:rPr>
            <a:t>Міжнародна</a:t>
          </a:r>
          <a:r>
            <a:rPr lang="ru-RU" b="1" dirty="0" smtClean="0">
              <a:latin typeface="Monotype Corsiva" pitchFamily="66" charset="0"/>
              <a:hlinkClick xmlns:r="http://schemas.openxmlformats.org/officeDocument/2006/relationships" r:id="rId1"/>
            </a:rPr>
            <a:t> </a:t>
          </a:r>
          <a:r>
            <a:rPr lang="ru-RU" b="1" dirty="0" err="1" smtClean="0">
              <a:latin typeface="Monotype Corsiva" pitchFamily="66" charset="0"/>
              <a:hlinkClick xmlns:r="http://schemas.openxmlformats.org/officeDocument/2006/relationships" r:id="rId1"/>
            </a:rPr>
            <a:t>науково-практична</a:t>
          </a:r>
          <a:r>
            <a:rPr lang="ru-RU" b="1" dirty="0" smtClean="0">
              <a:latin typeface="Monotype Corsiva" pitchFamily="66" charset="0"/>
              <a:hlinkClick xmlns:r="http://schemas.openxmlformats.org/officeDocument/2006/relationships" r:id="rId1"/>
            </a:rPr>
            <a:t> </a:t>
          </a:r>
          <a:r>
            <a:rPr lang="ru-RU" b="1" dirty="0" err="1" smtClean="0">
              <a:latin typeface="Monotype Corsiva" pitchFamily="66" charset="0"/>
              <a:hlinkClick xmlns:r="http://schemas.openxmlformats.org/officeDocument/2006/relationships" r:id="rId1"/>
            </a:rPr>
            <a:t>конференція</a:t>
          </a:r>
          <a:r>
            <a:rPr lang="ru-RU" b="1" dirty="0" smtClean="0">
              <a:latin typeface="Monotype Corsiva" pitchFamily="66" charset="0"/>
              <a:hlinkClick xmlns:r="http://schemas.openxmlformats.org/officeDocument/2006/relationships" r:id="rId1"/>
            </a:rPr>
            <a:t>, </a:t>
          </a:r>
          <a:r>
            <a:rPr lang="ru-RU" b="1" dirty="0" err="1" smtClean="0">
              <a:latin typeface="Monotype Corsiva" pitchFamily="66" charset="0"/>
              <a:hlinkClick xmlns:r="http://schemas.openxmlformats.org/officeDocument/2006/relationships" r:id="rId1"/>
            </a:rPr>
            <a:t>м.Луцьк</a:t>
          </a:r>
          <a:endParaRPr lang="ru-RU" dirty="0">
            <a:latin typeface="Monotype Corsiva" pitchFamily="66" charset="0"/>
          </a:endParaRPr>
        </a:p>
      </dgm:t>
    </dgm:pt>
    <dgm:pt modelId="{C7F5BD22-82FF-4C7F-BA72-1683B7440C0E}" type="parTrans" cxnId="{A11A2B6E-913E-4EF2-A864-59E10D23E498}">
      <dgm:prSet/>
      <dgm:spPr/>
      <dgm:t>
        <a:bodyPr/>
        <a:lstStyle/>
        <a:p>
          <a:endParaRPr lang="ru-RU"/>
        </a:p>
      </dgm:t>
    </dgm:pt>
    <dgm:pt modelId="{3114185E-1F9D-44E9-A644-9BA17FE9C855}" type="sibTrans" cxnId="{A11A2B6E-913E-4EF2-A864-59E10D23E498}">
      <dgm:prSet/>
      <dgm:spPr/>
      <dgm:t>
        <a:bodyPr/>
        <a:lstStyle/>
        <a:p>
          <a:endParaRPr lang="ru-RU"/>
        </a:p>
      </dgm:t>
    </dgm:pt>
    <dgm:pt modelId="{C2A71A2D-EF2C-49EF-8CE8-9C8AFB7A80A6}" type="pres">
      <dgm:prSet presAssocID="{BBD599B1-6542-489E-96E1-63DB8E876AC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AB7BBFB-C71F-4AD9-A65D-FF6F0FB9F184}" type="pres">
      <dgm:prSet presAssocID="{EEF54A41-808C-4E94-BF0B-CC0480E8C966}" presName="parentText" presStyleLbl="node1" presStyleIdx="0" presStyleCnt="1" custLinFactNeighborX="9615" custLinFactNeighborY="-3417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D6A997E-CAF1-4EB0-A7E5-030122E75BBC}" type="presOf" srcId="{BBD599B1-6542-489E-96E1-63DB8E876ACC}" destId="{C2A71A2D-EF2C-49EF-8CE8-9C8AFB7A80A6}" srcOrd="0" destOrd="0" presId="urn:microsoft.com/office/officeart/2005/8/layout/vList2"/>
    <dgm:cxn modelId="{C68B6A4C-1038-4A69-B02C-7B3D921E3393}" type="presOf" srcId="{EEF54A41-808C-4E94-BF0B-CC0480E8C966}" destId="{4AB7BBFB-C71F-4AD9-A65D-FF6F0FB9F184}" srcOrd="0" destOrd="0" presId="urn:microsoft.com/office/officeart/2005/8/layout/vList2"/>
    <dgm:cxn modelId="{A11A2B6E-913E-4EF2-A864-59E10D23E498}" srcId="{BBD599B1-6542-489E-96E1-63DB8E876ACC}" destId="{EEF54A41-808C-4E94-BF0B-CC0480E8C966}" srcOrd="0" destOrd="0" parTransId="{C7F5BD22-82FF-4C7F-BA72-1683B7440C0E}" sibTransId="{3114185E-1F9D-44E9-A644-9BA17FE9C855}"/>
    <dgm:cxn modelId="{9FD5A9B1-76EE-47AD-8359-20B4CF76690C}" type="presParOf" srcId="{C2A71A2D-EF2C-49EF-8CE8-9C8AFB7A80A6}" destId="{4AB7BBFB-C71F-4AD9-A65D-FF6F0FB9F184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8.xml><?xml version="1.0" encoding="utf-8"?>
<dgm:dataModel xmlns:dgm="http://schemas.openxmlformats.org/drawingml/2006/diagram" xmlns:a="http://schemas.openxmlformats.org/drawingml/2006/main">
  <dgm:ptLst>
    <dgm:pt modelId="{B15A1A72-7953-4587-9F5F-DA3B5BC1C054}" type="doc">
      <dgm:prSet loTypeId="urn:microsoft.com/office/officeart/2005/8/layout/vList2" loCatId="list" qsTypeId="urn:microsoft.com/office/officeart/2005/8/quickstyle/3d1" qsCatId="3D" csTypeId="urn:microsoft.com/office/officeart/2005/8/colors/accent1_2#47" csCatId="accent1" phldr="1"/>
      <dgm:spPr/>
      <dgm:t>
        <a:bodyPr/>
        <a:lstStyle/>
        <a:p>
          <a:endParaRPr lang="ru-RU"/>
        </a:p>
      </dgm:t>
    </dgm:pt>
    <dgm:pt modelId="{20413C1A-C97B-42ED-9BAD-6E6E921C3D2B}">
      <dgm:prSet/>
      <dgm:spPr/>
      <dgm:t>
        <a:bodyPr/>
        <a:lstStyle/>
        <a:p>
          <a:r>
            <a:rPr lang="ru-RU" dirty="0" smtClean="0"/>
            <a:t/>
          </a:r>
          <a:br>
            <a:rPr lang="ru-RU" dirty="0" smtClean="0"/>
          </a:br>
          <a:r>
            <a:rPr lang="ru-RU" b="1" dirty="0" smtClean="0"/>
            <a:t>25-27.11.2010 р.</a:t>
          </a:r>
          <a:r>
            <a:rPr lang="ru-RU" dirty="0" smtClean="0"/>
            <a:t> взяла участь у </a:t>
          </a:r>
          <a:r>
            <a:rPr lang="ru-RU" dirty="0" err="1" smtClean="0"/>
            <a:t>Міжнародній</a:t>
          </a:r>
          <a:r>
            <a:rPr lang="ru-RU" dirty="0" smtClean="0"/>
            <a:t> </a:t>
          </a:r>
          <a:r>
            <a:rPr lang="ru-RU" dirty="0" err="1" smtClean="0"/>
            <a:t>науково-практичній</a:t>
          </a:r>
          <a:r>
            <a:rPr lang="ru-RU" dirty="0" smtClean="0"/>
            <a:t> </a:t>
          </a:r>
          <a:r>
            <a:rPr lang="ru-RU" dirty="0" err="1" smtClean="0"/>
            <a:t>конференції</a:t>
          </a:r>
          <a:r>
            <a:rPr lang="ru-RU" dirty="0" smtClean="0"/>
            <a:t> "</a:t>
          </a:r>
          <a:r>
            <a:rPr lang="ru-RU" b="1" dirty="0" err="1" smtClean="0"/>
            <a:t>Здоров'язбережувальні</a:t>
          </a:r>
          <a:r>
            <a:rPr lang="ru-RU" b="1" dirty="0" smtClean="0"/>
            <a:t> </a:t>
          </a:r>
          <a:r>
            <a:rPr lang="ru-RU" b="1" dirty="0" err="1" smtClean="0"/>
            <a:t>технології</a:t>
          </a:r>
          <a:r>
            <a:rPr lang="ru-RU" b="1" dirty="0" smtClean="0"/>
            <a:t> </a:t>
          </a:r>
          <a:r>
            <a:rPr lang="ru-RU" b="1" dirty="0" err="1" smtClean="0"/>
            <a:t>проектування</a:t>
          </a:r>
          <a:r>
            <a:rPr lang="ru-RU" b="1" dirty="0" smtClean="0"/>
            <a:t> </a:t>
          </a:r>
          <a:r>
            <a:rPr lang="ru-RU" b="1" dirty="0" err="1" smtClean="0"/>
            <a:t>розвитку</a:t>
          </a:r>
          <a:r>
            <a:rPr lang="ru-RU" b="1" dirty="0" smtClean="0"/>
            <a:t> </a:t>
          </a:r>
          <a:r>
            <a:rPr lang="ru-RU" b="1" dirty="0" err="1" smtClean="0"/>
            <a:t>обдарованості</a:t>
          </a:r>
          <a:r>
            <a:rPr lang="ru-RU" b="1" dirty="0" smtClean="0"/>
            <a:t> в </a:t>
          </a:r>
          <a:r>
            <a:rPr lang="ru-RU" b="1" dirty="0" err="1" smtClean="0"/>
            <a:t>контексті</a:t>
          </a:r>
          <a:r>
            <a:rPr lang="ru-RU" b="1" dirty="0" smtClean="0"/>
            <a:t> </a:t>
          </a:r>
          <a:r>
            <a:rPr lang="ru-RU" b="1" dirty="0" err="1" smtClean="0"/>
            <a:t>інтеграції</a:t>
          </a:r>
          <a:r>
            <a:rPr lang="ru-RU" b="1" dirty="0" smtClean="0"/>
            <a:t> </a:t>
          </a:r>
          <a:r>
            <a:rPr lang="ru-RU" b="1" dirty="0" err="1" smtClean="0"/>
            <a:t>України</a:t>
          </a:r>
          <a:r>
            <a:rPr lang="ru-RU" b="1" dirty="0" smtClean="0"/>
            <a:t> до </a:t>
          </a:r>
          <a:r>
            <a:rPr lang="ru-RU" b="1" dirty="0" err="1" smtClean="0"/>
            <a:t>Європейського</a:t>
          </a:r>
          <a:r>
            <a:rPr lang="ru-RU" b="1" dirty="0" smtClean="0"/>
            <a:t> </a:t>
          </a:r>
          <a:r>
            <a:rPr lang="ru-RU" b="1" dirty="0" err="1" smtClean="0"/>
            <a:t>освітнього</a:t>
          </a:r>
          <a:r>
            <a:rPr lang="ru-RU" b="1" dirty="0" smtClean="0"/>
            <a:t> простору" </a:t>
          </a:r>
          <a:r>
            <a:rPr lang="ru-RU" dirty="0" smtClean="0"/>
            <a:t>у </a:t>
          </a:r>
          <a:r>
            <a:rPr lang="ru-RU" dirty="0" err="1" smtClean="0"/>
            <a:t>м.Луцьк</a:t>
          </a:r>
          <a:r>
            <a:rPr lang="ru-RU" dirty="0" smtClean="0"/>
            <a:t>.</a:t>
          </a:r>
          <a:br>
            <a:rPr lang="ru-RU" dirty="0" smtClean="0"/>
          </a:br>
          <a:r>
            <a:rPr lang="ru-RU" dirty="0" smtClean="0"/>
            <a:t/>
          </a:r>
          <a:br>
            <a:rPr lang="ru-RU" dirty="0" smtClean="0"/>
          </a:br>
          <a:r>
            <a:rPr lang="ru-RU" b="1" dirty="0" smtClean="0"/>
            <a:t>Мета </a:t>
          </a:r>
          <a:r>
            <a:rPr lang="ru-RU" b="1" dirty="0" err="1" smtClean="0"/>
            <a:t>конференції</a:t>
          </a:r>
          <a:r>
            <a:rPr lang="ru-RU" b="1" dirty="0" smtClean="0"/>
            <a:t>:</a:t>
          </a:r>
          <a:r>
            <a:rPr lang="ru-RU" dirty="0" smtClean="0"/>
            <a:t> </a:t>
          </a:r>
          <a:r>
            <a:rPr lang="ru-RU" dirty="0" err="1" smtClean="0"/>
            <a:t>Обмін</a:t>
          </a:r>
          <a:r>
            <a:rPr lang="ru-RU" dirty="0" smtClean="0"/>
            <a:t> </a:t>
          </a:r>
          <a:r>
            <a:rPr lang="ru-RU" dirty="0" err="1" smtClean="0"/>
            <a:t>досвідом</a:t>
          </a:r>
          <a:r>
            <a:rPr lang="ru-RU" dirty="0" smtClean="0"/>
            <a:t> </a:t>
          </a:r>
          <a:r>
            <a:rPr lang="ru-RU" dirty="0" err="1" smtClean="0"/>
            <a:t>з</a:t>
          </a:r>
          <a:r>
            <a:rPr lang="ru-RU" dirty="0" smtClean="0"/>
            <a:t> проблем </a:t>
          </a:r>
          <a:r>
            <a:rPr lang="ru-RU" dirty="0" err="1" smtClean="0"/>
            <a:t>проектування</a:t>
          </a:r>
          <a:r>
            <a:rPr lang="ru-RU" dirty="0" smtClean="0"/>
            <a:t> </a:t>
          </a:r>
          <a:r>
            <a:rPr lang="ru-RU" dirty="0" err="1" smtClean="0"/>
            <a:t>розвитку</a:t>
          </a:r>
          <a:r>
            <a:rPr lang="ru-RU" dirty="0" smtClean="0"/>
            <a:t> </a:t>
          </a:r>
          <a:r>
            <a:rPr lang="ru-RU" dirty="0" err="1" smtClean="0"/>
            <a:t>обдарованої</a:t>
          </a:r>
          <a:r>
            <a:rPr lang="ru-RU" dirty="0" smtClean="0"/>
            <a:t> </a:t>
          </a:r>
          <a:r>
            <a:rPr lang="ru-RU" dirty="0" err="1" smtClean="0"/>
            <a:t>особистості</a:t>
          </a:r>
          <a:r>
            <a:rPr lang="ru-RU" dirty="0" smtClean="0"/>
            <a:t>, стану </a:t>
          </a:r>
          <a:r>
            <a:rPr lang="ru-RU" dirty="0" err="1" smtClean="0"/>
            <a:t>проведення</a:t>
          </a:r>
          <a:r>
            <a:rPr lang="ru-RU" dirty="0" smtClean="0"/>
            <a:t> </a:t>
          </a:r>
          <a:r>
            <a:rPr lang="ru-RU" dirty="0" err="1" smtClean="0"/>
            <a:t>психолого-педагогічного</a:t>
          </a:r>
          <a:r>
            <a:rPr lang="ru-RU" dirty="0" smtClean="0"/>
            <a:t> </a:t>
          </a:r>
          <a:r>
            <a:rPr lang="ru-RU" dirty="0" err="1" smtClean="0"/>
            <a:t>супроводу</a:t>
          </a:r>
          <a:r>
            <a:rPr lang="ru-RU" dirty="0" smtClean="0"/>
            <a:t>, </a:t>
          </a:r>
          <a:r>
            <a:rPr lang="ru-RU" dirty="0" err="1" smtClean="0"/>
            <a:t>розробки</a:t>
          </a:r>
          <a:r>
            <a:rPr lang="ru-RU" dirty="0" smtClean="0"/>
            <a:t> </a:t>
          </a:r>
          <a:r>
            <a:rPr lang="ru-RU" dirty="0" err="1" smtClean="0"/>
            <a:t>інноваційних</a:t>
          </a:r>
          <a:r>
            <a:rPr lang="ru-RU" dirty="0" smtClean="0"/>
            <a:t> </a:t>
          </a:r>
          <a:r>
            <a:rPr lang="ru-RU" dirty="0" err="1" smtClean="0"/>
            <a:t>наукових</a:t>
          </a:r>
          <a:r>
            <a:rPr lang="ru-RU" dirty="0" smtClean="0"/>
            <a:t> </a:t>
          </a:r>
          <a:r>
            <a:rPr lang="ru-RU" dirty="0" err="1" smtClean="0"/>
            <a:t>підходів</a:t>
          </a:r>
          <a:r>
            <a:rPr lang="ru-RU" dirty="0" smtClean="0"/>
            <a:t>, </a:t>
          </a:r>
          <a:r>
            <a:rPr lang="ru-RU" dirty="0" err="1" smtClean="0"/>
            <a:t>досягнень</a:t>
          </a:r>
          <a:r>
            <a:rPr lang="ru-RU" dirty="0" smtClean="0"/>
            <a:t> </a:t>
          </a:r>
          <a:r>
            <a:rPr lang="ru-RU" dirty="0" err="1" smtClean="0"/>
            <a:t>і</a:t>
          </a:r>
          <a:r>
            <a:rPr lang="ru-RU" dirty="0" smtClean="0"/>
            <a:t> </a:t>
          </a:r>
          <a:r>
            <a:rPr lang="ru-RU" dirty="0" err="1" smtClean="0"/>
            <a:t>вирішення</a:t>
          </a:r>
          <a:r>
            <a:rPr lang="ru-RU" dirty="0" smtClean="0"/>
            <a:t> </a:t>
          </a:r>
          <a:r>
            <a:rPr lang="ru-RU" dirty="0" err="1" smtClean="0"/>
            <a:t>питань</a:t>
          </a:r>
          <a:r>
            <a:rPr lang="ru-RU" dirty="0" smtClean="0"/>
            <a:t> </a:t>
          </a:r>
          <a:r>
            <a:rPr lang="ru-RU" dirty="0" err="1" smtClean="0"/>
            <a:t>щодо</a:t>
          </a:r>
          <a:r>
            <a:rPr lang="ru-RU" dirty="0" smtClean="0"/>
            <a:t> </a:t>
          </a:r>
          <a:r>
            <a:rPr lang="ru-RU" dirty="0" err="1" smtClean="0"/>
            <a:t>обдарованих</a:t>
          </a:r>
          <a:r>
            <a:rPr lang="ru-RU" dirty="0" smtClean="0"/>
            <a:t> </a:t>
          </a:r>
          <a:r>
            <a:rPr lang="ru-RU" dirty="0" err="1" smtClean="0"/>
            <a:t>дітей</a:t>
          </a:r>
          <a:r>
            <a:rPr lang="ru-RU" dirty="0" smtClean="0"/>
            <a:t> та </a:t>
          </a:r>
          <a:r>
            <a:rPr lang="ru-RU" dirty="0" err="1" smtClean="0"/>
            <a:t>молоді</a:t>
          </a:r>
          <a:r>
            <a:rPr lang="ru-RU" dirty="0" smtClean="0"/>
            <a:t>.</a:t>
          </a:r>
          <a:br>
            <a:rPr lang="ru-RU" dirty="0" smtClean="0"/>
          </a:br>
          <a:r>
            <a:rPr lang="ru-RU" dirty="0" smtClean="0"/>
            <a:t/>
          </a:r>
          <a:br>
            <a:rPr lang="ru-RU" dirty="0" smtClean="0"/>
          </a:br>
          <a:r>
            <a:rPr lang="ru-RU" b="1" dirty="0" err="1" smtClean="0"/>
            <a:t>Тематичні</a:t>
          </a:r>
          <a:r>
            <a:rPr lang="ru-RU" b="1" dirty="0" smtClean="0"/>
            <a:t> напрямки </a:t>
          </a:r>
          <a:r>
            <a:rPr lang="ru-RU" b="1" dirty="0" err="1" smtClean="0"/>
            <a:t>роботи</a:t>
          </a:r>
          <a:r>
            <a:rPr lang="ru-RU" b="1" dirty="0" smtClean="0"/>
            <a:t>:</a:t>
          </a:r>
          <a:r>
            <a:rPr lang="ru-RU" dirty="0" smtClean="0"/>
            <a:t/>
          </a:r>
          <a:br>
            <a:rPr lang="ru-RU" dirty="0" smtClean="0"/>
          </a:br>
          <a:r>
            <a:rPr lang="ru-RU" dirty="0" smtClean="0"/>
            <a:t/>
          </a:r>
          <a:br>
            <a:rPr lang="ru-RU" dirty="0" smtClean="0"/>
          </a:br>
          <a:r>
            <a:rPr lang="ru-RU" dirty="0" smtClean="0"/>
            <a:t>1.Соціально-комунікативний </a:t>
          </a:r>
          <a:r>
            <a:rPr lang="ru-RU" dirty="0" err="1" smtClean="0"/>
            <a:t>розвиток</a:t>
          </a:r>
          <a:r>
            <a:rPr lang="ru-RU" dirty="0" smtClean="0"/>
            <a:t> </a:t>
          </a:r>
          <a:r>
            <a:rPr lang="ru-RU" dirty="0" err="1" smtClean="0"/>
            <a:t>обдарованої</a:t>
          </a:r>
          <a:r>
            <a:rPr lang="ru-RU" dirty="0" smtClean="0"/>
            <a:t> </a:t>
          </a:r>
          <a:r>
            <a:rPr lang="ru-RU" dirty="0" err="1" smtClean="0"/>
            <a:t>дитини</a:t>
          </a:r>
          <a:r>
            <a:rPr lang="ru-RU" dirty="0" smtClean="0"/>
            <a:t> в </a:t>
          </a:r>
          <a:r>
            <a:rPr lang="ru-RU" dirty="0" err="1" smtClean="0"/>
            <a:t>системі</a:t>
          </a:r>
          <a:r>
            <a:rPr lang="ru-RU" dirty="0" smtClean="0"/>
            <a:t> </a:t>
          </a:r>
          <a:r>
            <a:rPr lang="ru-RU" dirty="0" err="1" smtClean="0"/>
            <a:t>проектування</a:t>
          </a:r>
          <a:r>
            <a:rPr lang="ru-RU" dirty="0" smtClean="0"/>
            <a:t> </a:t>
          </a:r>
          <a:r>
            <a:rPr lang="ru-RU" dirty="0" err="1" smtClean="0"/>
            <a:t>особистісного</a:t>
          </a:r>
          <a:r>
            <a:rPr lang="ru-RU" dirty="0" smtClean="0"/>
            <a:t> </a:t>
          </a:r>
          <a:r>
            <a:rPr lang="ru-RU" dirty="0" err="1" smtClean="0"/>
            <a:t>розвитку</a:t>
          </a:r>
          <a:r>
            <a:rPr lang="ru-RU" dirty="0" smtClean="0"/>
            <a:t>.</a:t>
          </a:r>
          <a:br>
            <a:rPr lang="ru-RU" dirty="0" smtClean="0"/>
          </a:br>
          <a:r>
            <a:rPr lang="ru-RU" dirty="0" smtClean="0"/>
            <a:t>2.Розвиток </a:t>
          </a:r>
          <a:r>
            <a:rPr lang="ru-RU" dirty="0" err="1" smtClean="0"/>
            <a:t>особистості</a:t>
          </a:r>
          <a:r>
            <a:rPr lang="ru-RU" dirty="0" smtClean="0"/>
            <a:t> школяра на засадах </a:t>
          </a:r>
          <a:r>
            <a:rPr lang="ru-RU" dirty="0" err="1" smtClean="0"/>
            <a:t>психосоціальних</a:t>
          </a:r>
          <a:r>
            <a:rPr lang="ru-RU" dirty="0" smtClean="0"/>
            <a:t> </a:t>
          </a:r>
          <a:r>
            <a:rPr lang="ru-RU" dirty="0" err="1" smtClean="0"/>
            <a:t>технологій</a:t>
          </a:r>
          <a:r>
            <a:rPr lang="ru-RU" dirty="0" smtClean="0"/>
            <a:t>.</a:t>
          </a:r>
          <a:br>
            <a:rPr lang="ru-RU" dirty="0" smtClean="0"/>
          </a:br>
          <a:r>
            <a:rPr lang="ru-RU" dirty="0" smtClean="0"/>
            <a:t>3.Духовний </a:t>
          </a:r>
          <a:r>
            <a:rPr lang="ru-RU" dirty="0" err="1" smtClean="0"/>
            <a:t>розвиток</a:t>
          </a:r>
          <a:r>
            <a:rPr lang="ru-RU" dirty="0" smtClean="0"/>
            <a:t> </a:t>
          </a:r>
          <a:r>
            <a:rPr lang="ru-RU" dirty="0" err="1" smtClean="0"/>
            <a:t>особистості</a:t>
          </a:r>
          <a:r>
            <a:rPr lang="ru-RU" dirty="0" smtClean="0"/>
            <a:t> в </a:t>
          </a:r>
          <a:r>
            <a:rPr lang="ru-RU" dirty="0" err="1" smtClean="0"/>
            <a:t>контексті</a:t>
          </a:r>
          <a:r>
            <a:rPr lang="ru-RU" dirty="0" smtClean="0"/>
            <a:t> </a:t>
          </a:r>
          <a:r>
            <a:rPr lang="ru-RU" dirty="0" err="1" smtClean="0"/>
            <a:t>суб'єктно-вчинкової</a:t>
          </a:r>
          <a:r>
            <a:rPr lang="ru-RU" dirty="0" smtClean="0"/>
            <a:t> </a:t>
          </a:r>
          <a:r>
            <a:rPr lang="ru-RU" dirty="0" err="1" smtClean="0"/>
            <a:t>парадигми</a:t>
          </a:r>
          <a:r>
            <a:rPr lang="ru-RU" dirty="0" smtClean="0"/>
            <a:t> </a:t>
          </a:r>
          <a:r>
            <a:rPr lang="ru-RU" dirty="0" err="1" smtClean="0"/>
            <a:t>освіти</a:t>
          </a:r>
          <a:r>
            <a:rPr lang="ru-RU" dirty="0" smtClean="0"/>
            <a:t>.</a:t>
          </a:r>
          <a:endParaRPr lang="ru-RU" dirty="0"/>
        </a:p>
      </dgm:t>
    </dgm:pt>
    <dgm:pt modelId="{5683C020-28A0-45E8-982A-0BEAA99380F9}" type="parTrans" cxnId="{1A39D0DB-3F61-4EEC-BD2B-6DB3DEA1D281}">
      <dgm:prSet/>
      <dgm:spPr/>
      <dgm:t>
        <a:bodyPr/>
        <a:lstStyle/>
        <a:p>
          <a:endParaRPr lang="ru-RU"/>
        </a:p>
      </dgm:t>
    </dgm:pt>
    <dgm:pt modelId="{054DFD4F-56D7-43F4-A382-3549D7E653B0}" type="sibTrans" cxnId="{1A39D0DB-3F61-4EEC-BD2B-6DB3DEA1D281}">
      <dgm:prSet/>
      <dgm:spPr/>
      <dgm:t>
        <a:bodyPr/>
        <a:lstStyle/>
        <a:p>
          <a:endParaRPr lang="ru-RU"/>
        </a:p>
      </dgm:t>
    </dgm:pt>
    <dgm:pt modelId="{4A787B9C-E8F0-48B9-90CD-43E2FA3927B8}" type="pres">
      <dgm:prSet presAssocID="{B15A1A72-7953-4587-9F5F-DA3B5BC1C05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F11831A-2B5B-49AD-99FD-C0DB12959AE4}" type="pres">
      <dgm:prSet presAssocID="{20413C1A-C97B-42ED-9BAD-6E6E921C3D2B}" presName="parentText" presStyleLbl="node1" presStyleIdx="0" presStyleCnt="1" custScaleY="13483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E516F56-C670-447A-AFB6-1B545EA15D85}" type="presOf" srcId="{B15A1A72-7953-4587-9F5F-DA3B5BC1C054}" destId="{4A787B9C-E8F0-48B9-90CD-43E2FA3927B8}" srcOrd="0" destOrd="0" presId="urn:microsoft.com/office/officeart/2005/8/layout/vList2"/>
    <dgm:cxn modelId="{1A39D0DB-3F61-4EEC-BD2B-6DB3DEA1D281}" srcId="{B15A1A72-7953-4587-9F5F-DA3B5BC1C054}" destId="{20413C1A-C97B-42ED-9BAD-6E6E921C3D2B}" srcOrd="0" destOrd="0" parTransId="{5683C020-28A0-45E8-982A-0BEAA99380F9}" sibTransId="{054DFD4F-56D7-43F4-A382-3549D7E653B0}"/>
    <dgm:cxn modelId="{CD94AC00-075D-4AA3-AEDC-9E4C410C9622}" type="presOf" srcId="{20413C1A-C97B-42ED-9BAD-6E6E921C3D2B}" destId="{2F11831A-2B5B-49AD-99FD-C0DB12959AE4}" srcOrd="0" destOrd="0" presId="urn:microsoft.com/office/officeart/2005/8/layout/vList2"/>
    <dgm:cxn modelId="{BDF87C73-D910-4045-9D44-A0831A15C544}" type="presParOf" srcId="{4A787B9C-E8F0-48B9-90CD-43E2FA3927B8}" destId="{2F11831A-2B5B-49AD-99FD-C0DB12959AE4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ata39.xml><?xml version="1.0" encoding="utf-8"?>
<dgm:dataModel xmlns:dgm="http://schemas.openxmlformats.org/drawingml/2006/diagram" xmlns:a="http://schemas.openxmlformats.org/drawingml/2006/main">
  <dgm:ptLst>
    <dgm:pt modelId="{B15A1A72-7953-4587-9F5F-DA3B5BC1C054}" type="doc">
      <dgm:prSet loTypeId="urn:microsoft.com/office/officeart/2005/8/layout/vList2" loCatId="list" qsTypeId="urn:microsoft.com/office/officeart/2005/8/quickstyle/3d1" qsCatId="3D" csTypeId="urn:microsoft.com/office/officeart/2005/8/colors/accent1_2#48" csCatId="accent1" phldr="1"/>
      <dgm:spPr/>
      <dgm:t>
        <a:bodyPr/>
        <a:lstStyle/>
        <a:p>
          <a:endParaRPr lang="ru-RU"/>
        </a:p>
      </dgm:t>
    </dgm:pt>
    <dgm:pt modelId="{4A787B9C-E8F0-48B9-90CD-43E2FA3927B8}" type="pres">
      <dgm:prSet presAssocID="{B15A1A72-7953-4587-9F5F-DA3B5BC1C05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BD01B2F8-947D-45C0-903B-2CBDF2FA0BBB}" type="presOf" srcId="{B15A1A72-7953-4587-9F5F-DA3B5BC1C054}" destId="{4A787B9C-E8F0-48B9-90CD-43E2FA3927B8}" srcOrd="0" destOrd="0" presId="urn:microsoft.com/office/officeart/2005/8/layout/vList2"/>
  </dgm:cxnLst>
  <dgm:bg>
    <a:blipFill>
      <a:blip xmlns:r="http://schemas.openxmlformats.org/officeDocument/2006/relationships" r:embed="rId1"/>
      <a:stretch>
        <a:fillRect/>
      </a:stretch>
    </a:blipFill>
  </dgm:bg>
  <dgm:whole/>
  <dgm:extLst>
    <a:ext uri="http://schemas.microsoft.com/office/drawing/2008/diagram">
      <dsp:dataModelExt xmlns:dsp="http://schemas.microsoft.com/office/drawing/2008/diagram" xmlns="" relId="rId1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15A1A72-7953-4587-9F5F-DA3B5BC1C054}" type="doc">
      <dgm:prSet loTypeId="urn:microsoft.com/office/officeart/2005/8/layout/vList2" loCatId="list" qsTypeId="urn:microsoft.com/office/officeart/2005/8/quickstyle/3d1" qsCatId="3D" csTypeId="urn:microsoft.com/office/officeart/2005/8/colors/accent1_4" csCatId="accent1" phldr="1"/>
      <dgm:spPr/>
      <dgm:t>
        <a:bodyPr/>
        <a:lstStyle/>
        <a:p>
          <a:endParaRPr lang="ru-RU"/>
        </a:p>
      </dgm:t>
    </dgm:pt>
    <dgm:pt modelId="{38109A0D-0964-4644-AAAD-30B3C46AC819}">
      <dgm:prSet custT="1"/>
      <dgm:spPr/>
      <dgm:t>
        <a:bodyPr/>
        <a:lstStyle/>
        <a:p>
          <a:pPr algn="r"/>
          <a:r>
            <a:rPr lang="uk-UA" sz="4000" dirty="0" smtClean="0">
              <a:latin typeface="Monotype Corsiva" pitchFamily="66" charset="0"/>
            </a:rPr>
            <a:t>Перед людиною до розуму три шляхи: шлях роздумів – найблагородніший; шлях наслідування – найлегший; шлях власного досвіду – найважчий шлях.                     </a:t>
          </a:r>
          <a:r>
            <a:rPr lang="uk-UA" sz="2800" dirty="0" smtClean="0">
              <a:latin typeface="Monotype Corsiva" pitchFamily="66" charset="0"/>
            </a:rPr>
            <a:t>                                                                              Конфуцій</a:t>
          </a:r>
          <a:endParaRPr lang="ru-RU" sz="4000" dirty="0">
            <a:latin typeface="Monotype Corsiva" pitchFamily="66" charset="0"/>
          </a:endParaRPr>
        </a:p>
      </dgm:t>
    </dgm:pt>
    <dgm:pt modelId="{3FD578C2-3110-4139-A6B7-5E9E6BC0D319}" type="parTrans" cxnId="{2A412C3F-BF40-4404-A014-F3B570962A73}">
      <dgm:prSet/>
      <dgm:spPr/>
      <dgm:t>
        <a:bodyPr/>
        <a:lstStyle/>
        <a:p>
          <a:endParaRPr lang="ru-RU"/>
        </a:p>
      </dgm:t>
    </dgm:pt>
    <dgm:pt modelId="{87C1C647-6AB6-4092-8233-3B3A8A2E95D1}" type="sibTrans" cxnId="{2A412C3F-BF40-4404-A014-F3B570962A73}">
      <dgm:prSet/>
      <dgm:spPr/>
      <dgm:t>
        <a:bodyPr/>
        <a:lstStyle/>
        <a:p>
          <a:endParaRPr lang="ru-RU"/>
        </a:p>
      </dgm:t>
    </dgm:pt>
    <dgm:pt modelId="{4A787B9C-E8F0-48B9-90CD-43E2FA3927B8}" type="pres">
      <dgm:prSet presAssocID="{B15A1A72-7953-4587-9F5F-DA3B5BC1C05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0568479-83D7-4DBA-87B9-AB20274C17FE}" type="pres">
      <dgm:prSet presAssocID="{38109A0D-0964-4644-AAAD-30B3C46AC819}" presName="parentText" presStyleLbl="node1" presStyleIdx="0" presStyleCnt="1" custLinFactNeighborX="1792" custLinFactNeighborY="1928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DD14C56-DDFE-47ED-9F61-3DC3077EFD4F}" type="presOf" srcId="{B15A1A72-7953-4587-9F5F-DA3B5BC1C054}" destId="{4A787B9C-E8F0-48B9-90CD-43E2FA3927B8}" srcOrd="0" destOrd="0" presId="urn:microsoft.com/office/officeart/2005/8/layout/vList2"/>
    <dgm:cxn modelId="{2A412C3F-BF40-4404-A014-F3B570962A73}" srcId="{B15A1A72-7953-4587-9F5F-DA3B5BC1C054}" destId="{38109A0D-0964-4644-AAAD-30B3C46AC819}" srcOrd="0" destOrd="0" parTransId="{3FD578C2-3110-4139-A6B7-5E9E6BC0D319}" sibTransId="{87C1C647-6AB6-4092-8233-3B3A8A2E95D1}"/>
    <dgm:cxn modelId="{6DCB89F5-49EB-4CF9-A6FE-C071B2B6F1FD}" type="presOf" srcId="{38109A0D-0964-4644-AAAD-30B3C46AC819}" destId="{F0568479-83D7-4DBA-87B9-AB20274C17FE}" srcOrd="0" destOrd="0" presId="urn:microsoft.com/office/officeart/2005/8/layout/vList2"/>
    <dgm:cxn modelId="{CD809130-DC8D-41F7-A005-76D9C3B4F047}" type="presParOf" srcId="{4A787B9C-E8F0-48B9-90CD-43E2FA3927B8}" destId="{F0568479-83D7-4DBA-87B9-AB20274C17FE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ata40.xml><?xml version="1.0" encoding="utf-8"?>
<dgm:dataModel xmlns:dgm="http://schemas.openxmlformats.org/drawingml/2006/diagram" xmlns:a="http://schemas.openxmlformats.org/drawingml/2006/main">
  <dgm:ptLst>
    <dgm:pt modelId="{BBD599B1-6542-489E-96E1-63DB8E876ACC}" type="doc">
      <dgm:prSet loTypeId="urn:microsoft.com/office/officeart/2005/8/layout/vList2" loCatId="list" qsTypeId="urn:microsoft.com/office/officeart/2005/8/quickstyle/3d1" qsCatId="3D" csTypeId="urn:microsoft.com/office/officeart/2005/8/colors/accent1_2#49" csCatId="accent1" phldr="1"/>
      <dgm:spPr/>
      <dgm:t>
        <a:bodyPr/>
        <a:lstStyle/>
        <a:p>
          <a:endParaRPr lang="ru-RU"/>
        </a:p>
      </dgm:t>
    </dgm:pt>
    <dgm:pt modelId="{698CB0AC-F119-405A-95F2-0D4B9408780C}">
      <dgm:prSet custT="1"/>
      <dgm:spPr/>
      <dgm:t>
        <a:bodyPr/>
        <a:lstStyle/>
        <a:p>
          <a:pPr algn="ctr"/>
          <a:r>
            <a:rPr lang="uk-UA" sz="2000" dirty="0" smtClean="0"/>
            <a:t>Всеукраїнська науково-практична конференція МОН України, НАПН </a:t>
          </a:r>
          <a:r>
            <a:rPr lang="uk-UA" sz="2000" dirty="0" err="1" smtClean="0"/>
            <a:t>Украіни</a:t>
          </a:r>
          <a:r>
            <a:rPr lang="uk-UA" sz="2000" dirty="0" smtClean="0"/>
            <a:t>  «Сучасні </a:t>
          </a:r>
          <a:r>
            <a:rPr lang="uk-UA" sz="2000" dirty="0" err="1" smtClean="0"/>
            <a:t>особистісно</a:t>
          </a:r>
          <a:r>
            <a:rPr lang="uk-UA" sz="2000" dirty="0" smtClean="0"/>
            <a:t> орієнтовані середовища і технології навчання: теорія і практика »  до 25річчя шкільної інформатики - м. Хмельницький 27-29.04.2010р.  </a:t>
          </a:r>
          <a:endParaRPr lang="ru-RU" sz="2000" dirty="0"/>
        </a:p>
      </dgm:t>
    </dgm:pt>
    <dgm:pt modelId="{C57442EF-FCFA-4972-91A8-5D20B75455E6}" type="parTrans" cxnId="{D0079A47-082D-4105-A411-90EC9BD97F19}">
      <dgm:prSet/>
      <dgm:spPr/>
      <dgm:t>
        <a:bodyPr/>
        <a:lstStyle/>
        <a:p>
          <a:endParaRPr lang="ru-RU"/>
        </a:p>
      </dgm:t>
    </dgm:pt>
    <dgm:pt modelId="{A17269CA-3472-4BD5-9D23-04C45C993245}" type="sibTrans" cxnId="{D0079A47-082D-4105-A411-90EC9BD97F19}">
      <dgm:prSet/>
      <dgm:spPr/>
      <dgm:t>
        <a:bodyPr/>
        <a:lstStyle/>
        <a:p>
          <a:endParaRPr lang="ru-RU"/>
        </a:p>
      </dgm:t>
    </dgm:pt>
    <dgm:pt modelId="{C2A71A2D-EF2C-49EF-8CE8-9C8AFB7A80A6}" type="pres">
      <dgm:prSet presAssocID="{BBD599B1-6542-489E-96E1-63DB8E876AC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383F615-0384-4557-BC2A-ED741490F8CF}" type="pres">
      <dgm:prSet presAssocID="{698CB0AC-F119-405A-95F2-0D4B9408780C}" presName="parentText" presStyleLbl="node1" presStyleIdx="0" presStyleCnt="1" custLinFactNeighborX="2722" custLinFactNeighborY="-4744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53E2E69-27BC-4638-9633-B664BA3C1573}" type="presOf" srcId="{698CB0AC-F119-405A-95F2-0D4B9408780C}" destId="{7383F615-0384-4557-BC2A-ED741490F8CF}" srcOrd="0" destOrd="0" presId="urn:microsoft.com/office/officeart/2005/8/layout/vList2"/>
    <dgm:cxn modelId="{23BDF059-4CEB-497A-99EA-DE214282A3B7}" type="presOf" srcId="{BBD599B1-6542-489E-96E1-63DB8E876ACC}" destId="{C2A71A2D-EF2C-49EF-8CE8-9C8AFB7A80A6}" srcOrd="0" destOrd="0" presId="urn:microsoft.com/office/officeart/2005/8/layout/vList2"/>
    <dgm:cxn modelId="{D0079A47-082D-4105-A411-90EC9BD97F19}" srcId="{BBD599B1-6542-489E-96E1-63DB8E876ACC}" destId="{698CB0AC-F119-405A-95F2-0D4B9408780C}" srcOrd="0" destOrd="0" parTransId="{C57442EF-FCFA-4972-91A8-5D20B75455E6}" sibTransId="{A17269CA-3472-4BD5-9D23-04C45C993245}"/>
    <dgm:cxn modelId="{2E2988E1-B40A-4AE4-9618-243742D013F8}" type="presParOf" srcId="{C2A71A2D-EF2C-49EF-8CE8-9C8AFB7A80A6}" destId="{7383F615-0384-4557-BC2A-ED741490F8CF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1.xml><?xml version="1.0" encoding="utf-8"?>
<dgm:dataModel xmlns:dgm="http://schemas.openxmlformats.org/drawingml/2006/diagram" xmlns:a="http://schemas.openxmlformats.org/drawingml/2006/main">
  <dgm:ptLst>
    <dgm:pt modelId="{B15A1A72-7953-4587-9F5F-DA3B5BC1C054}" type="doc">
      <dgm:prSet loTypeId="urn:microsoft.com/office/officeart/2005/8/layout/vList2" loCatId="list" qsTypeId="urn:microsoft.com/office/officeart/2005/8/quickstyle/3d1" qsCatId="3D" csTypeId="urn:microsoft.com/office/officeart/2005/8/colors/accent1_2#50" csCatId="accent1" phldr="1"/>
      <dgm:spPr/>
      <dgm:t>
        <a:bodyPr/>
        <a:lstStyle/>
        <a:p>
          <a:endParaRPr lang="ru-RU"/>
        </a:p>
      </dgm:t>
    </dgm:pt>
    <dgm:pt modelId="{4A787B9C-E8F0-48B9-90CD-43E2FA3927B8}" type="pres">
      <dgm:prSet presAssocID="{B15A1A72-7953-4587-9F5F-DA3B5BC1C05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C4E80EFC-3B4A-4871-8306-CB60ADD73210}" type="presOf" srcId="{B15A1A72-7953-4587-9F5F-DA3B5BC1C054}" destId="{4A787B9C-E8F0-48B9-90CD-43E2FA3927B8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ata42.xml><?xml version="1.0" encoding="utf-8"?>
<dgm:dataModel xmlns:dgm="http://schemas.openxmlformats.org/drawingml/2006/diagram" xmlns:a="http://schemas.openxmlformats.org/drawingml/2006/main">
  <dgm:ptLst>
    <dgm:pt modelId="{BBD599B1-6542-489E-96E1-63DB8E876ACC}" type="doc">
      <dgm:prSet loTypeId="urn:microsoft.com/office/officeart/2005/8/layout/vList2" loCatId="list" qsTypeId="urn:microsoft.com/office/officeart/2005/8/quickstyle/3d1" qsCatId="3D" csTypeId="urn:microsoft.com/office/officeart/2005/8/colors/accent1_2#51" csCatId="accent1" phldr="1"/>
      <dgm:spPr/>
      <dgm:t>
        <a:bodyPr/>
        <a:lstStyle/>
        <a:p>
          <a:endParaRPr lang="ru-RU"/>
        </a:p>
      </dgm:t>
    </dgm:pt>
    <dgm:pt modelId="{C2A71A2D-EF2C-49EF-8CE8-9C8AFB7A80A6}" type="pres">
      <dgm:prSet presAssocID="{BBD599B1-6542-489E-96E1-63DB8E876AC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71040990-2B9B-44B8-91E5-1582FDBEA5FD}" type="presOf" srcId="{BBD599B1-6542-489E-96E1-63DB8E876ACC}" destId="{C2A71A2D-EF2C-49EF-8CE8-9C8AFB7A80A6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3.xml><?xml version="1.0" encoding="utf-8"?>
<dgm:dataModel xmlns:dgm="http://schemas.openxmlformats.org/drawingml/2006/diagram" xmlns:a="http://schemas.openxmlformats.org/drawingml/2006/main">
  <dgm:ptLst>
    <dgm:pt modelId="{B15A1A72-7953-4587-9F5F-DA3B5BC1C054}" type="doc">
      <dgm:prSet loTypeId="urn:microsoft.com/office/officeart/2005/8/layout/vList2" loCatId="list" qsTypeId="urn:microsoft.com/office/officeart/2005/8/quickstyle/3d1" qsCatId="3D" csTypeId="urn:microsoft.com/office/officeart/2005/8/colors/accent1_2#52" csCatId="accent1" phldr="1"/>
      <dgm:spPr/>
      <dgm:t>
        <a:bodyPr/>
        <a:lstStyle/>
        <a:p>
          <a:endParaRPr lang="ru-RU"/>
        </a:p>
      </dgm:t>
    </dgm:pt>
    <dgm:pt modelId="{4A787B9C-E8F0-48B9-90CD-43E2FA3927B8}" type="pres">
      <dgm:prSet presAssocID="{B15A1A72-7953-4587-9F5F-DA3B5BC1C05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E2F6ABFC-464E-4A18-B2D7-B4E2EF0D1164}" type="presOf" srcId="{B15A1A72-7953-4587-9F5F-DA3B5BC1C054}" destId="{4A787B9C-E8F0-48B9-90CD-43E2FA3927B8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ata44.xml><?xml version="1.0" encoding="utf-8"?>
<dgm:dataModel xmlns:dgm="http://schemas.openxmlformats.org/drawingml/2006/diagram" xmlns:a="http://schemas.openxmlformats.org/drawingml/2006/main">
  <dgm:ptLst>
    <dgm:pt modelId="{BBD599B1-6542-489E-96E1-63DB8E876ACC}" type="doc">
      <dgm:prSet loTypeId="urn:microsoft.com/office/officeart/2005/8/layout/vList2" loCatId="list" qsTypeId="urn:microsoft.com/office/officeart/2005/8/quickstyle/3d1" qsCatId="3D" csTypeId="urn:microsoft.com/office/officeart/2005/8/colors/accent1_2#53" csCatId="accent1" phldr="1"/>
      <dgm:spPr/>
      <dgm:t>
        <a:bodyPr/>
        <a:lstStyle/>
        <a:p>
          <a:endParaRPr lang="ru-RU"/>
        </a:p>
      </dgm:t>
    </dgm:pt>
    <dgm:pt modelId="{C2A71A2D-EF2C-49EF-8CE8-9C8AFB7A80A6}" type="pres">
      <dgm:prSet presAssocID="{BBD599B1-6542-489E-96E1-63DB8E876AC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864FE78B-D672-462C-AC0E-F433E7F0113D}" type="presOf" srcId="{BBD599B1-6542-489E-96E1-63DB8E876ACC}" destId="{C2A71A2D-EF2C-49EF-8CE8-9C8AFB7A80A6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5.xml><?xml version="1.0" encoding="utf-8"?>
<dgm:dataModel xmlns:dgm="http://schemas.openxmlformats.org/drawingml/2006/diagram" xmlns:a="http://schemas.openxmlformats.org/drawingml/2006/main">
  <dgm:ptLst>
    <dgm:pt modelId="{B15A1A72-7953-4587-9F5F-DA3B5BC1C054}" type="doc">
      <dgm:prSet loTypeId="urn:microsoft.com/office/officeart/2005/8/layout/vList2" loCatId="list" qsTypeId="urn:microsoft.com/office/officeart/2005/8/quickstyle/3d1" qsCatId="3D" csTypeId="urn:microsoft.com/office/officeart/2005/8/colors/accent1_2#54" csCatId="accent1" phldr="1"/>
      <dgm:spPr/>
      <dgm:t>
        <a:bodyPr/>
        <a:lstStyle/>
        <a:p>
          <a:endParaRPr lang="ru-RU"/>
        </a:p>
      </dgm:t>
    </dgm:pt>
    <dgm:pt modelId="{7F9A62BB-9EFE-4777-A341-D08F4454AB88}">
      <dgm:prSet custT="1"/>
      <dgm:spPr/>
      <dgm:t>
        <a:bodyPr/>
        <a:lstStyle/>
        <a:p>
          <a:r>
            <a:rPr lang="uk-UA" sz="4000" b="1" dirty="0" err="1" smtClean="0">
              <a:solidFill>
                <a:schemeClr val="tx1"/>
              </a:solidFill>
              <a:latin typeface="Monotype Corsiva" pitchFamily="66" charset="0"/>
            </a:rPr>
            <a:t>Компетентнісний</a:t>
          </a:r>
          <a:r>
            <a:rPr lang="uk-UA" sz="4000" b="1" dirty="0" smtClean="0">
              <a:solidFill>
                <a:schemeClr val="tx1"/>
              </a:solidFill>
              <a:latin typeface="Monotype Corsiva" pitchFamily="66" charset="0"/>
            </a:rPr>
            <a:t> підхід – лише один із чинників, що сприяють  модернізації змісту освіти, </a:t>
          </a:r>
          <a:endParaRPr lang="uk-UA" sz="4000" b="1" dirty="0">
            <a:solidFill>
              <a:schemeClr val="tx1"/>
            </a:solidFill>
            <a:latin typeface="Monotype Corsiva" pitchFamily="66" charset="0"/>
          </a:endParaRPr>
        </a:p>
      </dgm:t>
    </dgm:pt>
    <dgm:pt modelId="{D6747235-A8BF-45C5-91D0-CD539DEF80BC}" type="parTrans" cxnId="{34D2BE89-B3C5-437F-8F2D-C1BE1C9866D5}">
      <dgm:prSet/>
      <dgm:spPr/>
      <dgm:t>
        <a:bodyPr/>
        <a:lstStyle/>
        <a:p>
          <a:endParaRPr lang="ru-RU"/>
        </a:p>
      </dgm:t>
    </dgm:pt>
    <dgm:pt modelId="{838BCBE6-BCE1-462C-9A42-BCD8C938C2AA}" type="sibTrans" cxnId="{34D2BE89-B3C5-437F-8F2D-C1BE1C9866D5}">
      <dgm:prSet/>
      <dgm:spPr/>
      <dgm:t>
        <a:bodyPr/>
        <a:lstStyle/>
        <a:p>
          <a:endParaRPr lang="ru-RU"/>
        </a:p>
      </dgm:t>
    </dgm:pt>
    <dgm:pt modelId="{5010235A-E99D-4306-9D64-86769A082503}">
      <dgm:prSet custT="1"/>
      <dgm:spPr/>
      <dgm:t>
        <a:bodyPr/>
        <a:lstStyle/>
        <a:p>
          <a:r>
            <a:rPr lang="uk-UA" sz="4000" b="1" dirty="0" smtClean="0">
              <a:solidFill>
                <a:schemeClr val="tx1"/>
              </a:solidFill>
              <a:latin typeface="Monotype Corsiva" pitchFamily="66" charset="0"/>
            </a:rPr>
            <a:t>він лише доповнює низку   освітніх інновацій, </a:t>
          </a:r>
          <a:endParaRPr lang="uk-UA" sz="4000" b="1" dirty="0">
            <a:solidFill>
              <a:schemeClr val="tx1"/>
            </a:solidFill>
            <a:latin typeface="Monotype Corsiva" pitchFamily="66" charset="0"/>
          </a:endParaRPr>
        </a:p>
      </dgm:t>
    </dgm:pt>
    <dgm:pt modelId="{10C99293-51FF-4356-BEB6-E57958F604AD}" type="parTrans" cxnId="{344CAD78-5F73-4F4A-B157-94F04298BDB9}">
      <dgm:prSet/>
      <dgm:spPr/>
      <dgm:t>
        <a:bodyPr/>
        <a:lstStyle/>
        <a:p>
          <a:endParaRPr lang="ru-RU"/>
        </a:p>
      </dgm:t>
    </dgm:pt>
    <dgm:pt modelId="{1BCB40B0-0BBC-4894-BD68-67D2A177BB76}" type="sibTrans" cxnId="{344CAD78-5F73-4F4A-B157-94F04298BDB9}">
      <dgm:prSet/>
      <dgm:spPr/>
      <dgm:t>
        <a:bodyPr/>
        <a:lstStyle/>
        <a:p>
          <a:endParaRPr lang="ru-RU"/>
        </a:p>
      </dgm:t>
    </dgm:pt>
    <dgm:pt modelId="{FB750AAA-9A8D-4CC4-8AD3-751EF18DBE9A}">
      <dgm:prSet custT="1"/>
      <dgm:spPr/>
      <dgm:t>
        <a:bodyPr/>
        <a:lstStyle/>
        <a:p>
          <a:r>
            <a:rPr lang="uk-UA" sz="4000" b="1" dirty="0" smtClean="0">
              <a:solidFill>
                <a:schemeClr val="tx1"/>
              </a:solidFill>
              <a:latin typeface="Monotype Corsiva" pitchFamily="66" charset="0"/>
            </a:rPr>
            <a:t>не применшуючи значення  класичних підходів</a:t>
          </a:r>
          <a:endParaRPr lang="ru-RU" sz="4000" b="1" dirty="0">
            <a:solidFill>
              <a:schemeClr val="tx1"/>
            </a:solidFill>
            <a:latin typeface="Monotype Corsiva" pitchFamily="66" charset="0"/>
          </a:endParaRPr>
        </a:p>
      </dgm:t>
    </dgm:pt>
    <dgm:pt modelId="{E3BBA2A0-4CCB-4903-8F01-170FC3F26698}" type="parTrans" cxnId="{AAD652CB-FFE9-4F3D-9A3D-B706BF7DD2A9}">
      <dgm:prSet/>
      <dgm:spPr/>
      <dgm:t>
        <a:bodyPr/>
        <a:lstStyle/>
        <a:p>
          <a:endParaRPr lang="ru-RU"/>
        </a:p>
      </dgm:t>
    </dgm:pt>
    <dgm:pt modelId="{0D52011F-81DC-42F0-909D-EAA916454B1C}" type="sibTrans" cxnId="{AAD652CB-FFE9-4F3D-9A3D-B706BF7DD2A9}">
      <dgm:prSet/>
      <dgm:spPr/>
      <dgm:t>
        <a:bodyPr/>
        <a:lstStyle/>
        <a:p>
          <a:endParaRPr lang="ru-RU"/>
        </a:p>
      </dgm:t>
    </dgm:pt>
    <dgm:pt modelId="{4A787B9C-E8F0-48B9-90CD-43E2FA3927B8}" type="pres">
      <dgm:prSet presAssocID="{B15A1A72-7953-4587-9F5F-DA3B5BC1C05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7C25983-A4F8-41A4-8ABF-1BDED76F8DE4}" type="pres">
      <dgm:prSet presAssocID="{7F9A62BB-9EFE-4777-A341-D08F4454AB88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DF3EFC-69CA-4EB1-BCD5-70156197712A}" type="pres">
      <dgm:prSet presAssocID="{838BCBE6-BCE1-462C-9A42-BCD8C938C2AA}" presName="spacer" presStyleCnt="0"/>
      <dgm:spPr/>
    </dgm:pt>
    <dgm:pt modelId="{00BB0EBF-F35E-46A4-A5BB-DF50379538C1}" type="pres">
      <dgm:prSet presAssocID="{5010235A-E99D-4306-9D64-86769A082503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0AC534-A8F4-4A28-A49F-254BFD71EE68}" type="pres">
      <dgm:prSet presAssocID="{1BCB40B0-0BBC-4894-BD68-67D2A177BB76}" presName="spacer" presStyleCnt="0"/>
      <dgm:spPr/>
    </dgm:pt>
    <dgm:pt modelId="{D7DE8ED9-FC6A-43F0-A96C-C0EFD99952AA}" type="pres">
      <dgm:prSet presAssocID="{FB750AAA-9A8D-4CC4-8AD3-751EF18DBE9A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A0F8D93-57B3-4D83-AEA3-40ACC2093A19}" type="presOf" srcId="{5010235A-E99D-4306-9D64-86769A082503}" destId="{00BB0EBF-F35E-46A4-A5BB-DF50379538C1}" srcOrd="0" destOrd="0" presId="urn:microsoft.com/office/officeart/2005/8/layout/vList2"/>
    <dgm:cxn modelId="{751A6BB0-AE4F-4BDB-A227-B20FAEF81F43}" type="presOf" srcId="{7F9A62BB-9EFE-4777-A341-D08F4454AB88}" destId="{67C25983-A4F8-41A4-8ABF-1BDED76F8DE4}" srcOrd="0" destOrd="0" presId="urn:microsoft.com/office/officeart/2005/8/layout/vList2"/>
    <dgm:cxn modelId="{344CAD78-5F73-4F4A-B157-94F04298BDB9}" srcId="{B15A1A72-7953-4587-9F5F-DA3B5BC1C054}" destId="{5010235A-E99D-4306-9D64-86769A082503}" srcOrd="1" destOrd="0" parTransId="{10C99293-51FF-4356-BEB6-E57958F604AD}" sibTransId="{1BCB40B0-0BBC-4894-BD68-67D2A177BB76}"/>
    <dgm:cxn modelId="{14EC6C6E-0AC6-400D-862F-06DB58C85353}" type="presOf" srcId="{FB750AAA-9A8D-4CC4-8AD3-751EF18DBE9A}" destId="{D7DE8ED9-FC6A-43F0-A96C-C0EFD99952AA}" srcOrd="0" destOrd="0" presId="urn:microsoft.com/office/officeart/2005/8/layout/vList2"/>
    <dgm:cxn modelId="{D0CAEAD0-593A-4997-A601-BE2FAA44F5FF}" type="presOf" srcId="{B15A1A72-7953-4587-9F5F-DA3B5BC1C054}" destId="{4A787B9C-E8F0-48B9-90CD-43E2FA3927B8}" srcOrd="0" destOrd="0" presId="urn:microsoft.com/office/officeart/2005/8/layout/vList2"/>
    <dgm:cxn modelId="{AAD652CB-FFE9-4F3D-9A3D-B706BF7DD2A9}" srcId="{B15A1A72-7953-4587-9F5F-DA3B5BC1C054}" destId="{FB750AAA-9A8D-4CC4-8AD3-751EF18DBE9A}" srcOrd="2" destOrd="0" parTransId="{E3BBA2A0-4CCB-4903-8F01-170FC3F26698}" sibTransId="{0D52011F-81DC-42F0-909D-EAA916454B1C}"/>
    <dgm:cxn modelId="{34D2BE89-B3C5-437F-8F2D-C1BE1C9866D5}" srcId="{B15A1A72-7953-4587-9F5F-DA3B5BC1C054}" destId="{7F9A62BB-9EFE-4777-A341-D08F4454AB88}" srcOrd="0" destOrd="0" parTransId="{D6747235-A8BF-45C5-91D0-CD539DEF80BC}" sibTransId="{838BCBE6-BCE1-462C-9A42-BCD8C938C2AA}"/>
    <dgm:cxn modelId="{0E09ECF5-935C-4FD4-A7BF-02D3B7AF6D90}" type="presParOf" srcId="{4A787B9C-E8F0-48B9-90CD-43E2FA3927B8}" destId="{67C25983-A4F8-41A4-8ABF-1BDED76F8DE4}" srcOrd="0" destOrd="0" presId="urn:microsoft.com/office/officeart/2005/8/layout/vList2"/>
    <dgm:cxn modelId="{19958508-6439-4F44-AD1F-77CBD525517E}" type="presParOf" srcId="{4A787B9C-E8F0-48B9-90CD-43E2FA3927B8}" destId="{C0DF3EFC-69CA-4EB1-BCD5-70156197712A}" srcOrd="1" destOrd="0" presId="urn:microsoft.com/office/officeart/2005/8/layout/vList2"/>
    <dgm:cxn modelId="{913C72B7-A3A8-4636-AE77-BC2BB02301F7}" type="presParOf" srcId="{4A787B9C-E8F0-48B9-90CD-43E2FA3927B8}" destId="{00BB0EBF-F35E-46A4-A5BB-DF50379538C1}" srcOrd="2" destOrd="0" presId="urn:microsoft.com/office/officeart/2005/8/layout/vList2"/>
    <dgm:cxn modelId="{049EDB31-8948-46DF-A83C-059A2C80F080}" type="presParOf" srcId="{4A787B9C-E8F0-48B9-90CD-43E2FA3927B8}" destId="{E60AC534-A8F4-4A28-A49F-254BFD71EE68}" srcOrd="3" destOrd="0" presId="urn:microsoft.com/office/officeart/2005/8/layout/vList2"/>
    <dgm:cxn modelId="{8C11A5FE-88D4-487B-B9C1-7C7ED32F4750}" type="presParOf" srcId="{4A787B9C-E8F0-48B9-90CD-43E2FA3927B8}" destId="{D7DE8ED9-FC6A-43F0-A96C-C0EFD99952AA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BD599B1-6542-489E-96E1-63DB8E876ACC}" type="doc">
      <dgm:prSet loTypeId="urn:microsoft.com/office/officeart/2005/8/layout/vList2" loCatId="list" qsTypeId="urn:microsoft.com/office/officeart/2005/8/quickstyle/3d1" qsCatId="3D" csTypeId="urn:microsoft.com/office/officeart/2005/8/colors/accent1_2#29" csCatId="accent1" phldr="1"/>
      <dgm:spPr/>
      <dgm:t>
        <a:bodyPr/>
        <a:lstStyle/>
        <a:p>
          <a:endParaRPr lang="ru-RU"/>
        </a:p>
      </dgm:t>
    </dgm:pt>
    <dgm:pt modelId="{807A0CBF-218E-4700-9594-8994E0848363}">
      <dgm:prSet/>
      <dgm:spPr/>
      <dgm:t>
        <a:bodyPr/>
        <a:lstStyle/>
        <a:p>
          <a:pPr algn="ctr"/>
          <a:r>
            <a:rPr lang="ru-RU" dirty="0" err="1" smtClean="0">
              <a:latin typeface="Monotype Corsiva" pitchFamily="66" charset="0"/>
            </a:rPr>
            <a:t>Головні</a:t>
          </a:r>
          <a:r>
            <a:rPr lang="ru-RU" dirty="0" smtClean="0">
              <a:latin typeface="Monotype Corsiva" pitchFamily="66" charset="0"/>
            </a:rPr>
            <a:t> </a:t>
          </a:r>
          <a:r>
            <a:rPr lang="ru-RU" dirty="0" err="1" smtClean="0">
              <a:latin typeface="Monotype Corsiva" pitchFamily="66" charset="0"/>
            </a:rPr>
            <a:t>підходи</a:t>
          </a:r>
          <a:r>
            <a:rPr lang="ru-RU" dirty="0" smtClean="0">
              <a:latin typeface="Monotype Corsiva" pitchFamily="66" charset="0"/>
            </a:rPr>
            <a:t> до </a:t>
          </a:r>
          <a:r>
            <a:rPr lang="ru-RU" dirty="0" err="1" smtClean="0">
              <a:latin typeface="Monotype Corsiva" pitchFamily="66" charset="0"/>
            </a:rPr>
            <a:t>вивчення</a:t>
          </a:r>
          <a:r>
            <a:rPr lang="ru-RU" dirty="0" smtClean="0">
              <a:latin typeface="Monotype Corsiva" pitchFamily="66" charset="0"/>
            </a:rPr>
            <a:t> </a:t>
          </a:r>
          <a:r>
            <a:rPr lang="ru-RU" dirty="0" err="1" smtClean="0">
              <a:latin typeface="Monotype Corsiva" pitchFamily="66" charset="0"/>
            </a:rPr>
            <a:t>української</a:t>
          </a:r>
          <a:r>
            <a:rPr lang="ru-RU" dirty="0" smtClean="0">
              <a:latin typeface="Monotype Corsiva" pitchFamily="66" charset="0"/>
            </a:rPr>
            <a:t> </a:t>
          </a:r>
          <a:r>
            <a:rPr lang="ru-RU" dirty="0" err="1" smtClean="0">
              <a:latin typeface="Monotype Corsiva" pitchFamily="66" charset="0"/>
            </a:rPr>
            <a:t>літератури</a:t>
          </a:r>
          <a:r>
            <a:rPr lang="ru-RU" dirty="0" smtClean="0">
              <a:latin typeface="Monotype Corsiva" pitchFamily="66" charset="0"/>
            </a:rPr>
            <a:t>:</a:t>
          </a:r>
          <a:endParaRPr lang="ru-RU" dirty="0">
            <a:latin typeface="Monotype Corsiva" pitchFamily="66" charset="0"/>
          </a:endParaRPr>
        </a:p>
      </dgm:t>
    </dgm:pt>
    <dgm:pt modelId="{4324E1D9-A6D1-4F85-8F32-0BE8C5DFA98A}" type="parTrans" cxnId="{A3D41BA0-A3EB-430D-ABC5-C7310576BF6D}">
      <dgm:prSet/>
      <dgm:spPr/>
      <dgm:t>
        <a:bodyPr/>
        <a:lstStyle/>
        <a:p>
          <a:endParaRPr lang="ru-RU"/>
        </a:p>
      </dgm:t>
    </dgm:pt>
    <dgm:pt modelId="{C59C3976-31A3-471E-ABE7-16BC2F6350C6}" type="sibTrans" cxnId="{A3D41BA0-A3EB-430D-ABC5-C7310576BF6D}">
      <dgm:prSet/>
      <dgm:spPr/>
      <dgm:t>
        <a:bodyPr/>
        <a:lstStyle/>
        <a:p>
          <a:endParaRPr lang="ru-RU"/>
        </a:p>
      </dgm:t>
    </dgm:pt>
    <dgm:pt modelId="{C2A71A2D-EF2C-49EF-8CE8-9C8AFB7A80A6}" type="pres">
      <dgm:prSet presAssocID="{BBD599B1-6542-489E-96E1-63DB8E876AC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DF87D48-2937-438C-829A-5A9A3B46AF25}" type="pres">
      <dgm:prSet presAssocID="{807A0CBF-218E-4700-9594-8994E0848363}" presName="parentText" presStyleLbl="node1" presStyleIdx="0" presStyleCnt="1" custLinFactNeighborX="907" custLinFactNeighborY="-2658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3D41BA0-A3EB-430D-ABC5-C7310576BF6D}" srcId="{BBD599B1-6542-489E-96E1-63DB8E876ACC}" destId="{807A0CBF-218E-4700-9594-8994E0848363}" srcOrd="0" destOrd="0" parTransId="{4324E1D9-A6D1-4F85-8F32-0BE8C5DFA98A}" sibTransId="{C59C3976-31A3-471E-ABE7-16BC2F6350C6}"/>
    <dgm:cxn modelId="{4071C74E-B1F7-4D6A-A4BA-6904AEB2C9A4}" type="presOf" srcId="{BBD599B1-6542-489E-96E1-63DB8E876ACC}" destId="{C2A71A2D-EF2C-49EF-8CE8-9C8AFB7A80A6}" srcOrd="0" destOrd="0" presId="urn:microsoft.com/office/officeart/2005/8/layout/vList2"/>
    <dgm:cxn modelId="{4F59DD30-505A-44AE-BCD2-8D25155108EB}" type="presOf" srcId="{807A0CBF-218E-4700-9594-8994E0848363}" destId="{0DF87D48-2937-438C-829A-5A9A3B46AF25}" srcOrd="0" destOrd="0" presId="urn:microsoft.com/office/officeart/2005/8/layout/vList2"/>
    <dgm:cxn modelId="{B61D49E6-7AF7-4680-B8FC-275BA0DEC58A}" type="presParOf" srcId="{C2A71A2D-EF2C-49EF-8CE8-9C8AFB7A80A6}" destId="{0DF87D48-2937-438C-829A-5A9A3B46AF25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15A1A72-7953-4587-9F5F-DA3B5BC1C054}" type="doc">
      <dgm:prSet loTypeId="urn:microsoft.com/office/officeart/2005/8/layout/vList2" loCatId="list" qsTypeId="urn:microsoft.com/office/officeart/2005/8/quickstyle/3d1" qsCatId="3D" csTypeId="urn:microsoft.com/office/officeart/2005/8/colors/accent1_2#30" csCatId="accent1" phldr="1"/>
      <dgm:spPr/>
      <dgm:t>
        <a:bodyPr/>
        <a:lstStyle/>
        <a:p>
          <a:endParaRPr lang="ru-RU"/>
        </a:p>
      </dgm:t>
    </dgm:pt>
    <dgm:pt modelId="{17464FB8-8BDB-44C6-804D-528D97B1EB01}">
      <dgm:prSet/>
      <dgm:spPr/>
      <dgm:t>
        <a:bodyPr/>
        <a:lstStyle/>
        <a:p>
          <a:r>
            <a:rPr lang="ru-RU" b="1" dirty="0" err="1" smtClean="0">
              <a:latin typeface="Monotype Corsiva" pitchFamily="66" charset="0"/>
            </a:rPr>
            <a:t>Компетентнісний</a:t>
          </a:r>
          <a:endParaRPr lang="ru-RU" b="1" dirty="0">
            <a:latin typeface="Monotype Corsiva" pitchFamily="66" charset="0"/>
          </a:endParaRPr>
        </a:p>
      </dgm:t>
    </dgm:pt>
    <dgm:pt modelId="{19306A06-AA32-4A38-9A82-89BE87359C63}" type="parTrans" cxnId="{36FEFEC1-8D53-4CEA-8693-A2763DC4DDC4}">
      <dgm:prSet/>
      <dgm:spPr/>
      <dgm:t>
        <a:bodyPr/>
        <a:lstStyle/>
        <a:p>
          <a:endParaRPr lang="ru-RU"/>
        </a:p>
      </dgm:t>
    </dgm:pt>
    <dgm:pt modelId="{BC5CA3E1-F743-424B-AFA6-14BDDE728E9F}" type="sibTrans" cxnId="{36FEFEC1-8D53-4CEA-8693-A2763DC4DDC4}">
      <dgm:prSet/>
      <dgm:spPr/>
      <dgm:t>
        <a:bodyPr/>
        <a:lstStyle/>
        <a:p>
          <a:endParaRPr lang="ru-RU"/>
        </a:p>
      </dgm:t>
    </dgm:pt>
    <dgm:pt modelId="{61CE512C-D652-4891-9A63-17AC630DC204}">
      <dgm:prSet/>
      <dgm:spPr/>
      <dgm:t>
        <a:bodyPr/>
        <a:lstStyle/>
        <a:p>
          <a:r>
            <a:rPr lang="ru-RU" b="1" dirty="0" err="1" smtClean="0">
              <a:latin typeface="Monotype Corsiva" pitchFamily="66" charset="0"/>
            </a:rPr>
            <a:t>особистісно</a:t>
          </a:r>
          <a:r>
            <a:rPr lang="ru-RU" b="1" dirty="0" smtClean="0">
              <a:latin typeface="Monotype Corsiva" pitchFamily="66" charset="0"/>
            </a:rPr>
            <a:t>- </a:t>
          </a:r>
          <a:r>
            <a:rPr lang="ru-RU" b="1" dirty="0" err="1" smtClean="0">
              <a:latin typeface="Monotype Corsiva" pitchFamily="66" charset="0"/>
            </a:rPr>
            <a:t>орієнтований</a:t>
          </a:r>
          <a:endParaRPr lang="ru-RU" b="1" dirty="0">
            <a:latin typeface="Monotype Corsiva" pitchFamily="66" charset="0"/>
          </a:endParaRPr>
        </a:p>
      </dgm:t>
    </dgm:pt>
    <dgm:pt modelId="{ED53E7EC-3DF2-4C34-A292-86292EA9FF2C}" type="parTrans" cxnId="{E06BA25B-C4E2-4784-A428-0E4534594BB3}">
      <dgm:prSet/>
      <dgm:spPr/>
      <dgm:t>
        <a:bodyPr/>
        <a:lstStyle/>
        <a:p>
          <a:endParaRPr lang="ru-RU"/>
        </a:p>
      </dgm:t>
    </dgm:pt>
    <dgm:pt modelId="{4FCCE430-1231-4EA3-A65C-8599F23364E4}" type="sibTrans" cxnId="{E06BA25B-C4E2-4784-A428-0E4534594BB3}">
      <dgm:prSet/>
      <dgm:spPr/>
      <dgm:t>
        <a:bodyPr/>
        <a:lstStyle/>
        <a:p>
          <a:endParaRPr lang="ru-RU"/>
        </a:p>
      </dgm:t>
    </dgm:pt>
    <dgm:pt modelId="{5AC1F8A7-F0B5-40FA-AA27-AE13CEE50E14}">
      <dgm:prSet/>
      <dgm:spPr/>
      <dgm:t>
        <a:bodyPr/>
        <a:lstStyle/>
        <a:p>
          <a:r>
            <a:rPr lang="ru-RU" b="1" dirty="0" smtClean="0">
              <a:latin typeface="Monotype Corsiva" pitchFamily="66" charset="0"/>
            </a:rPr>
            <a:t> </a:t>
          </a:r>
          <a:r>
            <a:rPr lang="ru-RU" b="1" dirty="0" err="1" smtClean="0">
              <a:latin typeface="Monotype Corsiva" pitchFamily="66" charset="0"/>
            </a:rPr>
            <a:t>комунікативно-діяльнісний</a:t>
          </a:r>
          <a:endParaRPr lang="ru-RU" b="1" dirty="0">
            <a:latin typeface="Monotype Corsiva" pitchFamily="66" charset="0"/>
          </a:endParaRPr>
        </a:p>
      </dgm:t>
    </dgm:pt>
    <dgm:pt modelId="{3A0A69C6-C5BC-4939-9A43-706694B8B714}" type="parTrans" cxnId="{0AD3399C-F4D4-4CE3-BFF8-3D3D85F3F550}">
      <dgm:prSet/>
      <dgm:spPr/>
      <dgm:t>
        <a:bodyPr/>
        <a:lstStyle/>
        <a:p>
          <a:endParaRPr lang="ru-RU"/>
        </a:p>
      </dgm:t>
    </dgm:pt>
    <dgm:pt modelId="{34E0D1BF-8CFD-4BFE-88CE-9D2C7E95B64A}" type="sibTrans" cxnId="{0AD3399C-F4D4-4CE3-BFF8-3D3D85F3F550}">
      <dgm:prSet/>
      <dgm:spPr/>
      <dgm:t>
        <a:bodyPr/>
        <a:lstStyle/>
        <a:p>
          <a:endParaRPr lang="ru-RU"/>
        </a:p>
      </dgm:t>
    </dgm:pt>
    <dgm:pt modelId="{1227AD7A-7F51-4F81-B051-C13976F85EF4}">
      <dgm:prSet/>
      <dgm:spPr/>
      <dgm:t>
        <a:bodyPr/>
        <a:lstStyle/>
        <a:p>
          <a:r>
            <a:rPr lang="ru-RU" b="1" dirty="0" smtClean="0">
              <a:latin typeface="Monotype Corsiva" pitchFamily="66" charset="0"/>
            </a:rPr>
            <a:t> </a:t>
          </a:r>
          <a:r>
            <a:rPr lang="ru-RU" b="1" dirty="0" err="1" smtClean="0">
              <a:latin typeface="Monotype Corsiva" pitchFamily="66" charset="0"/>
            </a:rPr>
            <a:t>соціокультурний</a:t>
          </a:r>
          <a:r>
            <a:rPr lang="ru-RU" b="1" dirty="0" smtClean="0">
              <a:latin typeface="Monotype Corsiva" pitchFamily="66" charset="0"/>
            </a:rPr>
            <a:t> </a:t>
          </a:r>
          <a:endParaRPr lang="ru-RU" b="1" dirty="0">
            <a:latin typeface="Monotype Corsiva" pitchFamily="66" charset="0"/>
          </a:endParaRPr>
        </a:p>
      </dgm:t>
    </dgm:pt>
    <dgm:pt modelId="{6A3E4733-A3F6-4EC0-A32A-F8CD890C9C93}" type="parTrans" cxnId="{E8417A54-A2C4-4524-8113-28C614E57632}">
      <dgm:prSet/>
      <dgm:spPr/>
      <dgm:t>
        <a:bodyPr/>
        <a:lstStyle/>
        <a:p>
          <a:endParaRPr lang="ru-RU"/>
        </a:p>
      </dgm:t>
    </dgm:pt>
    <dgm:pt modelId="{EA60F746-497C-4D13-9D02-7DED57D1FA13}" type="sibTrans" cxnId="{E8417A54-A2C4-4524-8113-28C614E57632}">
      <dgm:prSet/>
      <dgm:spPr/>
      <dgm:t>
        <a:bodyPr/>
        <a:lstStyle/>
        <a:p>
          <a:endParaRPr lang="ru-RU"/>
        </a:p>
      </dgm:t>
    </dgm:pt>
    <dgm:pt modelId="{4A787B9C-E8F0-48B9-90CD-43E2FA3927B8}" type="pres">
      <dgm:prSet presAssocID="{B15A1A72-7953-4587-9F5F-DA3B5BC1C05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C80539A-CA89-494C-8DBD-CAD7CAD6E377}" type="pres">
      <dgm:prSet presAssocID="{17464FB8-8BDB-44C6-804D-528D97B1EB01}" presName="parentText" presStyleLbl="node1" presStyleIdx="0" presStyleCnt="4" custScaleY="164751" custLinFactY="-45261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17E8E6-D6C1-4257-870F-8FCFD7468E4E}" type="pres">
      <dgm:prSet presAssocID="{BC5CA3E1-F743-424B-AFA6-14BDDE728E9F}" presName="spacer" presStyleCnt="0"/>
      <dgm:spPr/>
    </dgm:pt>
    <dgm:pt modelId="{23886DB0-4508-4100-AF9B-A1B6CDC0A50A}" type="pres">
      <dgm:prSet presAssocID="{61CE512C-D652-4891-9A63-17AC630DC204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DB6E44-DB09-4E52-B649-198450204F9D}" type="pres">
      <dgm:prSet presAssocID="{4FCCE430-1231-4EA3-A65C-8599F23364E4}" presName="spacer" presStyleCnt="0"/>
      <dgm:spPr/>
    </dgm:pt>
    <dgm:pt modelId="{0025DEBF-22BD-4C94-A8A7-6F5AD6E92460}" type="pres">
      <dgm:prSet presAssocID="{5AC1F8A7-F0B5-40FA-AA27-AE13CEE50E14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E7BB550-90BE-4E61-A570-3983E3AC89FE}" type="pres">
      <dgm:prSet presAssocID="{34E0D1BF-8CFD-4BFE-88CE-9D2C7E95B64A}" presName="spacer" presStyleCnt="0"/>
      <dgm:spPr/>
    </dgm:pt>
    <dgm:pt modelId="{AD3514DF-9FFA-4150-AAAF-3E2B2983FAB8}" type="pres">
      <dgm:prSet presAssocID="{1227AD7A-7F51-4F81-B051-C13976F85EF4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95D3113-67E3-4007-BB5B-AB204FDF326B}" type="presOf" srcId="{17464FB8-8BDB-44C6-804D-528D97B1EB01}" destId="{5C80539A-CA89-494C-8DBD-CAD7CAD6E377}" srcOrd="0" destOrd="0" presId="urn:microsoft.com/office/officeart/2005/8/layout/vList2"/>
    <dgm:cxn modelId="{B3608153-9220-481B-836E-ACFAE9DB3F5C}" type="presOf" srcId="{B15A1A72-7953-4587-9F5F-DA3B5BC1C054}" destId="{4A787B9C-E8F0-48B9-90CD-43E2FA3927B8}" srcOrd="0" destOrd="0" presId="urn:microsoft.com/office/officeart/2005/8/layout/vList2"/>
    <dgm:cxn modelId="{36FEFEC1-8D53-4CEA-8693-A2763DC4DDC4}" srcId="{B15A1A72-7953-4587-9F5F-DA3B5BC1C054}" destId="{17464FB8-8BDB-44C6-804D-528D97B1EB01}" srcOrd="0" destOrd="0" parTransId="{19306A06-AA32-4A38-9A82-89BE87359C63}" sibTransId="{BC5CA3E1-F743-424B-AFA6-14BDDE728E9F}"/>
    <dgm:cxn modelId="{AF863B85-8895-40D0-8F0D-72D39D0AC268}" type="presOf" srcId="{61CE512C-D652-4891-9A63-17AC630DC204}" destId="{23886DB0-4508-4100-AF9B-A1B6CDC0A50A}" srcOrd="0" destOrd="0" presId="urn:microsoft.com/office/officeart/2005/8/layout/vList2"/>
    <dgm:cxn modelId="{E8417A54-A2C4-4524-8113-28C614E57632}" srcId="{B15A1A72-7953-4587-9F5F-DA3B5BC1C054}" destId="{1227AD7A-7F51-4F81-B051-C13976F85EF4}" srcOrd="3" destOrd="0" parTransId="{6A3E4733-A3F6-4EC0-A32A-F8CD890C9C93}" sibTransId="{EA60F746-497C-4D13-9D02-7DED57D1FA13}"/>
    <dgm:cxn modelId="{9449A43D-1B70-46DF-9BC6-327605D23018}" type="presOf" srcId="{5AC1F8A7-F0B5-40FA-AA27-AE13CEE50E14}" destId="{0025DEBF-22BD-4C94-A8A7-6F5AD6E92460}" srcOrd="0" destOrd="0" presId="urn:microsoft.com/office/officeart/2005/8/layout/vList2"/>
    <dgm:cxn modelId="{0AD3399C-F4D4-4CE3-BFF8-3D3D85F3F550}" srcId="{B15A1A72-7953-4587-9F5F-DA3B5BC1C054}" destId="{5AC1F8A7-F0B5-40FA-AA27-AE13CEE50E14}" srcOrd="2" destOrd="0" parTransId="{3A0A69C6-C5BC-4939-9A43-706694B8B714}" sibTransId="{34E0D1BF-8CFD-4BFE-88CE-9D2C7E95B64A}"/>
    <dgm:cxn modelId="{EC45799F-054C-402E-9A0E-842E96DB9EAB}" type="presOf" srcId="{1227AD7A-7F51-4F81-B051-C13976F85EF4}" destId="{AD3514DF-9FFA-4150-AAAF-3E2B2983FAB8}" srcOrd="0" destOrd="0" presId="urn:microsoft.com/office/officeart/2005/8/layout/vList2"/>
    <dgm:cxn modelId="{E06BA25B-C4E2-4784-A428-0E4534594BB3}" srcId="{B15A1A72-7953-4587-9F5F-DA3B5BC1C054}" destId="{61CE512C-D652-4891-9A63-17AC630DC204}" srcOrd="1" destOrd="0" parTransId="{ED53E7EC-3DF2-4C34-A292-86292EA9FF2C}" sibTransId="{4FCCE430-1231-4EA3-A65C-8599F23364E4}"/>
    <dgm:cxn modelId="{4AF92BAB-06EE-4360-B0CE-086EEFF83ECE}" type="presParOf" srcId="{4A787B9C-E8F0-48B9-90CD-43E2FA3927B8}" destId="{5C80539A-CA89-494C-8DBD-CAD7CAD6E377}" srcOrd="0" destOrd="0" presId="urn:microsoft.com/office/officeart/2005/8/layout/vList2"/>
    <dgm:cxn modelId="{C9B16F25-1265-40F8-8FA9-C85206A37170}" type="presParOf" srcId="{4A787B9C-E8F0-48B9-90CD-43E2FA3927B8}" destId="{EC17E8E6-D6C1-4257-870F-8FCFD7468E4E}" srcOrd="1" destOrd="0" presId="urn:microsoft.com/office/officeart/2005/8/layout/vList2"/>
    <dgm:cxn modelId="{40725FEE-3B9D-41DF-AA81-31DE8265186B}" type="presParOf" srcId="{4A787B9C-E8F0-48B9-90CD-43E2FA3927B8}" destId="{23886DB0-4508-4100-AF9B-A1B6CDC0A50A}" srcOrd="2" destOrd="0" presId="urn:microsoft.com/office/officeart/2005/8/layout/vList2"/>
    <dgm:cxn modelId="{9B28E724-C17A-4365-AFAC-62B7E53202E4}" type="presParOf" srcId="{4A787B9C-E8F0-48B9-90CD-43E2FA3927B8}" destId="{06DB6E44-DB09-4E52-B649-198450204F9D}" srcOrd="3" destOrd="0" presId="urn:microsoft.com/office/officeart/2005/8/layout/vList2"/>
    <dgm:cxn modelId="{70668739-19AD-4C71-A33A-F314909C6750}" type="presParOf" srcId="{4A787B9C-E8F0-48B9-90CD-43E2FA3927B8}" destId="{0025DEBF-22BD-4C94-A8A7-6F5AD6E92460}" srcOrd="4" destOrd="0" presId="urn:microsoft.com/office/officeart/2005/8/layout/vList2"/>
    <dgm:cxn modelId="{7214CB11-0097-40BD-9EC5-F44000879D44}" type="presParOf" srcId="{4A787B9C-E8F0-48B9-90CD-43E2FA3927B8}" destId="{FE7BB550-90BE-4E61-A570-3983E3AC89FE}" srcOrd="5" destOrd="0" presId="urn:microsoft.com/office/officeart/2005/8/layout/vList2"/>
    <dgm:cxn modelId="{6A33641B-AE5A-4747-99E3-02E01C8CF6E0}" type="presParOf" srcId="{4A787B9C-E8F0-48B9-90CD-43E2FA3927B8}" destId="{AD3514DF-9FFA-4150-AAAF-3E2B2983FAB8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BD599B1-6542-489E-96E1-63DB8E876ACC}" type="doc">
      <dgm:prSet loTypeId="urn:microsoft.com/office/officeart/2005/8/layout/vList2" loCatId="list" qsTypeId="urn:microsoft.com/office/officeart/2005/8/quickstyle/3d1" qsCatId="3D" csTypeId="urn:microsoft.com/office/officeart/2005/8/colors/accent1_2#31" csCatId="accent1" phldr="1"/>
      <dgm:spPr/>
      <dgm:t>
        <a:bodyPr/>
        <a:lstStyle/>
        <a:p>
          <a:endParaRPr lang="ru-RU"/>
        </a:p>
      </dgm:t>
    </dgm:pt>
    <dgm:pt modelId="{F40AC3A7-DA0F-4B36-8B03-33E1E4B251F0}">
      <dgm:prSet/>
      <dgm:spPr/>
      <dgm:t>
        <a:bodyPr/>
        <a:lstStyle/>
        <a:p>
          <a:r>
            <a:rPr lang="uk-UA" dirty="0" smtClean="0"/>
            <a:t>Методична тема:</a:t>
          </a:r>
          <a:endParaRPr lang="ru-RU" dirty="0"/>
        </a:p>
      </dgm:t>
    </dgm:pt>
    <dgm:pt modelId="{D960107E-7997-4413-9375-0F3A05FFB1C6}" type="parTrans" cxnId="{833B407B-AF2C-4476-9AB7-3206AA2959F0}">
      <dgm:prSet/>
      <dgm:spPr/>
    </dgm:pt>
    <dgm:pt modelId="{D9E5EDB1-CC14-4FFD-8990-20D6E093E086}" type="sibTrans" cxnId="{833B407B-AF2C-4476-9AB7-3206AA2959F0}">
      <dgm:prSet/>
      <dgm:spPr/>
    </dgm:pt>
    <dgm:pt modelId="{C2A71A2D-EF2C-49EF-8CE8-9C8AFB7A80A6}" type="pres">
      <dgm:prSet presAssocID="{BBD599B1-6542-489E-96E1-63DB8E876AC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3C432DF-FD47-48DD-95D8-2A202E6188BC}" type="pres">
      <dgm:prSet presAssocID="{F40AC3A7-DA0F-4B36-8B03-33E1E4B251F0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D489DE1-2E70-45EF-A8D1-893E80C3A225}" type="presOf" srcId="{F40AC3A7-DA0F-4B36-8B03-33E1E4B251F0}" destId="{93C432DF-FD47-48DD-95D8-2A202E6188BC}" srcOrd="0" destOrd="0" presId="urn:microsoft.com/office/officeart/2005/8/layout/vList2"/>
    <dgm:cxn modelId="{8B05DFAC-CEE7-4FAE-B6C1-4598F71D7F05}" type="presOf" srcId="{BBD599B1-6542-489E-96E1-63DB8E876ACC}" destId="{C2A71A2D-EF2C-49EF-8CE8-9C8AFB7A80A6}" srcOrd="0" destOrd="0" presId="urn:microsoft.com/office/officeart/2005/8/layout/vList2"/>
    <dgm:cxn modelId="{833B407B-AF2C-4476-9AB7-3206AA2959F0}" srcId="{BBD599B1-6542-489E-96E1-63DB8E876ACC}" destId="{F40AC3A7-DA0F-4B36-8B03-33E1E4B251F0}" srcOrd="0" destOrd="0" parTransId="{D960107E-7997-4413-9375-0F3A05FFB1C6}" sibTransId="{D9E5EDB1-CC14-4FFD-8990-20D6E093E086}"/>
    <dgm:cxn modelId="{450687CF-9E3D-4490-9CA3-AA027EDDED0F}" type="presParOf" srcId="{C2A71A2D-EF2C-49EF-8CE8-9C8AFB7A80A6}" destId="{93C432DF-FD47-48DD-95D8-2A202E6188BC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B15A1A72-7953-4587-9F5F-DA3B5BC1C054}" type="doc">
      <dgm:prSet loTypeId="urn:microsoft.com/office/officeart/2005/8/layout/vList2" loCatId="list" qsTypeId="urn:microsoft.com/office/officeart/2005/8/quickstyle/3d1" qsCatId="3D" csTypeId="urn:microsoft.com/office/officeart/2005/8/colors/accent1_2#32" csCatId="accent1" phldr="1"/>
      <dgm:spPr/>
      <dgm:t>
        <a:bodyPr/>
        <a:lstStyle/>
        <a:p>
          <a:endParaRPr lang="ru-RU"/>
        </a:p>
      </dgm:t>
    </dgm:pt>
    <dgm:pt modelId="{FAAFECBC-B7B7-491A-9866-745727D7440E}">
      <dgm:prSet custT="1"/>
      <dgm:spPr/>
      <dgm:t>
        <a:bodyPr/>
        <a:lstStyle/>
        <a:p>
          <a:pPr algn="ctr"/>
          <a:r>
            <a:rPr lang="ru-RU" sz="4000" b="1" dirty="0" err="1" smtClean="0"/>
            <a:t>формування</a:t>
          </a:r>
          <a:r>
            <a:rPr lang="ru-RU" sz="4000" b="1" dirty="0" smtClean="0"/>
            <a:t> </a:t>
          </a:r>
          <a:r>
            <a:rPr lang="ru-RU" sz="4000" b="1" dirty="0" err="1" smtClean="0"/>
            <a:t>комунікативних</a:t>
          </a:r>
          <a:r>
            <a:rPr lang="ru-RU" sz="4000" b="1" dirty="0" smtClean="0"/>
            <a:t> </a:t>
          </a:r>
          <a:r>
            <a:rPr lang="ru-RU" sz="4000" b="1" dirty="0" err="1" smtClean="0"/>
            <a:t>компетенцій</a:t>
          </a:r>
          <a:r>
            <a:rPr lang="ru-RU" sz="4000" b="1" dirty="0" smtClean="0"/>
            <a:t> </a:t>
          </a:r>
          <a:r>
            <a:rPr lang="ru-RU" sz="4000" b="1" dirty="0" err="1" smtClean="0"/>
            <a:t>учнів</a:t>
          </a:r>
          <a:r>
            <a:rPr lang="ru-RU" sz="4000" b="1" dirty="0" smtClean="0"/>
            <a:t> у </a:t>
          </a:r>
          <a:r>
            <a:rPr lang="ru-RU" sz="4000" b="1" dirty="0" err="1" smtClean="0"/>
            <a:t>процесі</a:t>
          </a:r>
          <a:r>
            <a:rPr lang="ru-RU" sz="4000" b="1" dirty="0" smtClean="0"/>
            <a:t> </a:t>
          </a:r>
          <a:r>
            <a:rPr lang="ru-RU" sz="4000" b="1" dirty="0" err="1" smtClean="0"/>
            <a:t>вивчення</a:t>
          </a:r>
          <a:r>
            <a:rPr lang="ru-RU" sz="4000" b="1" dirty="0" smtClean="0"/>
            <a:t> </a:t>
          </a:r>
          <a:r>
            <a:rPr lang="ru-RU" sz="4000" b="1" dirty="0" err="1" smtClean="0"/>
            <a:t>української</a:t>
          </a:r>
          <a:r>
            <a:rPr lang="ru-RU" sz="4000" b="1" dirty="0" smtClean="0"/>
            <a:t> </a:t>
          </a:r>
          <a:r>
            <a:rPr lang="ru-RU" sz="4000" b="1" dirty="0" err="1" smtClean="0"/>
            <a:t>літератури</a:t>
          </a:r>
          <a:endParaRPr lang="ru-RU" sz="4000" dirty="0"/>
        </a:p>
      </dgm:t>
    </dgm:pt>
    <dgm:pt modelId="{41DD6686-FC0A-4CBD-A86D-0DF1B5C89E75}" type="parTrans" cxnId="{8CDDC842-6640-480F-9494-E167B01E6B05}">
      <dgm:prSet/>
      <dgm:spPr/>
      <dgm:t>
        <a:bodyPr/>
        <a:lstStyle/>
        <a:p>
          <a:endParaRPr lang="ru-RU"/>
        </a:p>
      </dgm:t>
    </dgm:pt>
    <dgm:pt modelId="{BB750741-BCE3-41B2-BF42-26F5A657B0C1}" type="sibTrans" cxnId="{8CDDC842-6640-480F-9494-E167B01E6B05}">
      <dgm:prSet/>
      <dgm:spPr/>
      <dgm:t>
        <a:bodyPr/>
        <a:lstStyle/>
        <a:p>
          <a:endParaRPr lang="ru-RU"/>
        </a:p>
      </dgm:t>
    </dgm:pt>
    <dgm:pt modelId="{4A787B9C-E8F0-48B9-90CD-43E2FA3927B8}" type="pres">
      <dgm:prSet presAssocID="{B15A1A72-7953-4587-9F5F-DA3B5BC1C05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6EB3983-E1E3-4F7F-A15E-3E79D2454285}" type="pres">
      <dgm:prSet presAssocID="{FAAFECBC-B7B7-491A-9866-745727D7440E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D6AD9EF-9767-4C60-A2FE-39A02C70B221}" type="presOf" srcId="{B15A1A72-7953-4587-9F5F-DA3B5BC1C054}" destId="{4A787B9C-E8F0-48B9-90CD-43E2FA3927B8}" srcOrd="0" destOrd="0" presId="urn:microsoft.com/office/officeart/2005/8/layout/vList2"/>
    <dgm:cxn modelId="{8283CD3C-8E3D-4BCE-9CD6-AC4A4C2484C5}" type="presOf" srcId="{FAAFECBC-B7B7-491A-9866-745727D7440E}" destId="{B6EB3983-E1E3-4F7F-A15E-3E79D2454285}" srcOrd="0" destOrd="0" presId="urn:microsoft.com/office/officeart/2005/8/layout/vList2"/>
    <dgm:cxn modelId="{8CDDC842-6640-480F-9494-E167B01E6B05}" srcId="{B15A1A72-7953-4587-9F5F-DA3B5BC1C054}" destId="{FAAFECBC-B7B7-491A-9866-745727D7440E}" srcOrd="0" destOrd="0" parTransId="{41DD6686-FC0A-4CBD-A86D-0DF1B5C89E75}" sibTransId="{BB750741-BCE3-41B2-BF42-26F5A657B0C1}"/>
    <dgm:cxn modelId="{34441174-1572-45C7-A1D7-ACFF13988799}" type="presParOf" srcId="{4A787B9C-E8F0-48B9-90CD-43E2FA3927B8}" destId="{B6EB3983-E1E3-4F7F-A15E-3E79D2454285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BBD599B1-6542-489E-96E1-63DB8E876ACC}" type="doc">
      <dgm:prSet loTypeId="urn:microsoft.com/office/officeart/2005/8/layout/vList2" loCatId="list" qsTypeId="urn:microsoft.com/office/officeart/2005/8/quickstyle/3d1" qsCatId="3D" csTypeId="urn:microsoft.com/office/officeart/2005/8/colors/accent1_2#33" csCatId="accent1" phldr="1"/>
      <dgm:spPr/>
      <dgm:t>
        <a:bodyPr/>
        <a:lstStyle/>
        <a:p>
          <a:endParaRPr lang="ru-RU"/>
        </a:p>
      </dgm:t>
    </dgm:pt>
    <dgm:pt modelId="{A98E1051-6B64-4299-AA82-0980450F0ED6}">
      <dgm:prSet/>
      <dgm:spPr/>
      <dgm:t>
        <a:bodyPr/>
        <a:lstStyle/>
        <a:p>
          <a:r>
            <a:rPr lang="ru-RU" dirty="0" err="1" smtClean="0"/>
            <a:t>Формування</a:t>
          </a:r>
          <a:r>
            <a:rPr lang="ru-RU" dirty="0" smtClean="0"/>
            <a:t> в </a:t>
          </a:r>
          <a:r>
            <a:rPr lang="ru-RU" dirty="0" err="1" smtClean="0"/>
            <a:t>учнів</a:t>
          </a:r>
          <a:r>
            <a:rPr lang="ru-RU" dirty="0" smtClean="0"/>
            <a:t>  </a:t>
          </a:r>
          <a:r>
            <a:rPr lang="ru-RU" i="1" dirty="0" err="1" smtClean="0"/>
            <a:t>креативної</a:t>
          </a:r>
          <a:r>
            <a:rPr lang="ru-RU" i="1" dirty="0" smtClean="0"/>
            <a:t> </a:t>
          </a:r>
          <a:r>
            <a:rPr lang="ru-RU" i="1" dirty="0" err="1" smtClean="0"/>
            <a:t>компетентності</a:t>
          </a:r>
          <a:r>
            <a:rPr lang="ru-RU" i="1" dirty="0" smtClean="0"/>
            <a:t> :</a:t>
          </a:r>
          <a:endParaRPr lang="ru-RU" dirty="0"/>
        </a:p>
      </dgm:t>
    </dgm:pt>
    <dgm:pt modelId="{050E14FE-3EB1-4252-A0E7-7948503D3FDD}" type="parTrans" cxnId="{24A664DF-2A7F-43CD-BCF3-7F67A6FD7CC8}">
      <dgm:prSet/>
      <dgm:spPr/>
      <dgm:t>
        <a:bodyPr/>
        <a:lstStyle/>
        <a:p>
          <a:endParaRPr lang="ru-RU"/>
        </a:p>
      </dgm:t>
    </dgm:pt>
    <dgm:pt modelId="{887823A1-DFCE-4B70-9110-5213949062CF}" type="sibTrans" cxnId="{24A664DF-2A7F-43CD-BCF3-7F67A6FD7CC8}">
      <dgm:prSet/>
      <dgm:spPr/>
      <dgm:t>
        <a:bodyPr/>
        <a:lstStyle/>
        <a:p>
          <a:endParaRPr lang="ru-RU"/>
        </a:p>
      </dgm:t>
    </dgm:pt>
    <dgm:pt modelId="{C2A71A2D-EF2C-49EF-8CE8-9C8AFB7A80A6}" type="pres">
      <dgm:prSet presAssocID="{BBD599B1-6542-489E-96E1-63DB8E876AC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1004F81-641B-4258-A93B-C945A19C5BF0}" type="pres">
      <dgm:prSet presAssocID="{A98E1051-6B64-4299-AA82-0980450F0ED6}" presName="parentText" presStyleLbl="node1" presStyleIdx="0" presStyleCnt="1" custLinFactNeighborY="-4771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DA70494-744C-4ACE-B902-7E599AB85F1B}" type="presOf" srcId="{BBD599B1-6542-489E-96E1-63DB8E876ACC}" destId="{C2A71A2D-EF2C-49EF-8CE8-9C8AFB7A80A6}" srcOrd="0" destOrd="0" presId="urn:microsoft.com/office/officeart/2005/8/layout/vList2"/>
    <dgm:cxn modelId="{24A664DF-2A7F-43CD-BCF3-7F67A6FD7CC8}" srcId="{BBD599B1-6542-489E-96E1-63DB8E876ACC}" destId="{A98E1051-6B64-4299-AA82-0980450F0ED6}" srcOrd="0" destOrd="0" parTransId="{050E14FE-3EB1-4252-A0E7-7948503D3FDD}" sibTransId="{887823A1-DFCE-4B70-9110-5213949062CF}"/>
    <dgm:cxn modelId="{C0D13644-E54E-4781-BFA1-E3937BDCF384}" type="presOf" srcId="{A98E1051-6B64-4299-AA82-0980450F0ED6}" destId="{B1004F81-641B-4258-A93B-C945A19C5BF0}" srcOrd="0" destOrd="0" presId="urn:microsoft.com/office/officeart/2005/8/layout/vList2"/>
    <dgm:cxn modelId="{323DA122-AB6B-4A32-BA00-B649F93013FB}" type="presParOf" srcId="{C2A71A2D-EF2C-49EF-8CE8-9C8AFB7A80A6}" destId="{B1004F81-641B-4258-A93B-C945A19C5BF0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3004F6F-A1FC-4F2C-8BA4-FA939814223C}">
      <dsp:nvSpPr>
        <dsp:cNvPr id="0" name=""/>
        <dsp:cNvSpPr/>
      </dsp:nvSpPr>
      <dsp:spPr>
        <a:xfrm>
          <a:off x="0" y="61528"/>
          <a:ext cx="7972452" cy="111384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err="1" smtClean="0"/>
            <a:t>здатність</a:t>
          </a:r>
          <a:r>
            <a:rPr lang="ru-RU" sz="2800" kern="1200" dirty="0" smtClean="0"/>
            <a:t> до </a:t>
          </a:r>
          <a:r>
            <a:rPr lang="ru-RU" sz="2800" kern="1200" dirty="0" err="1" smtClean="0"/>
            <a:t>розв’язання</a:t>
          </a:r>
          <a:r>
            <a:rPr lang="ru-RU" sz="2800" kern="1200" dirty="0" smtClean="0"/>
            <a:t> </a:t>
          </a:r>
          <a:r>
            <a:rPr lang="ru-RU" sz="2800" kern="1200" dirty="0" err="1" smtClean="0"/>
            <a:t>будь-якої</a:t>
          </a:r>
          <a:r>
            <a:rPr lang="ru-RU" sz="2800" kern="1200" dirty="0" smtClean="0"/>
            <a:t>  </a:t>
          </a:r>
          <a:r>
            <a:rPr lang="ru-RU" sz="2800" kern="1200" dirty="0" err="1" smtClean="0"/>
            <a:t>навчальної</a:t>
          </a:r>
          <a:r>
            <a:rPr lang="ru-RU" sz="2800" kern="1200" dirty="0" smtClean="0"/>
            <a:t> </a:t>
          </a:r>
          <a:r>
            <a:rPr lang="ru-RU" sz="2800" kern="1200" dirty="0" err="1" smtClean="0"/>
            <a:t>задачі</a:t>
          </a:r>
          <a:r>
            <a:rPr lang="ru-RU" sz="2800" kern="1200" dirty="0" smtClean="0"/>
            <a:t> </a:t>
          </a:r>
          <a:r>
            <a:rPr lang="ru-RU" sz="2800" kern="1200" dirty="0" err="1" smtClean="0"/>
            <a:t>творчо</a:t>
          </a:r>
          <a:r>
            <a:rPr lang="ru-RU" sz="2800" kern="1200" dirty="0" smtClean="0"/>
            <a:t>; </a:t>
          </a:r>
          <a:endParaRPr lang="ru-RU" sz="2800" kern="1200" dirty="0"/>
        </a:p>
      </dsp:txBody>
      <dsp:txXfrm>
        <a:off x="0" y="61528"/>
        <a:ext cx="7972452" cy="1113840"/>
      </dsp:txXfrm>
    </dsp:sp>
    <dsp:sp modelId="{7291BC33-9935-4400-A657-F3DA8D87AA9E}">
      <dsp:nvSpPr>
        <dsp:cNvPr id="0" name=""/>
        <dsp:cNvSpPr/>
      </dsp:nvSpPr>
      <dsp:spPr>
        <a:xfrm>
          <a:off x="0" y="1256008"/>
          <a:ext cx="7972452" cy="111384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err="1" smtClean="0"/>
            <a:t>бажання</a:t>
          </a:r>
          <a:r>
            <a:rPr lang="ru-RU" sz="2800" kern="1200" dirty="0" smtClean="0"/>
            <a:t> </a:t>
          </a:r>
          <a:r>
            <a:rPr lang="ru-RU" sz="2800" kern="1200" dirty="0" err="1" smtClean="0"/>
            <a:t>і</a:t>
          </a:r>
          <a:r>
            <a:rPr lang="ru-RU" sz="2800" kern="1200" dirty="0" smtClean="0"/>
            <a:t> </a:t>
          </a:r>
          <a:r>
            <a:rPr lang="ru-RU" sz="2800" kern="1200" dirty="0" err="1" smtClean="0"/>
            <a:t>вміння</a:t>
          </a:r>
          <a:r>
            <a:rPr lang="ru-RU" sz="2800" kern="1200" dirty="0" smtClean="0"/>
            <a:t> </a:t>
          </a:r>
          <a:r>
            <a:rPr lang="ru-RU" sz="2800" kern="1200" dirty="0" err="1" smtClean="0"/>
            <a:t>діяти</a:t>
          </a:r>
          <a:r>
            <a:rPr lang="ru-RU" sz="2800" kern="1200" dirty="0" smtClean="0"/>
            <a:t> не за </a:t>
          </a:r>
          <a:r>
            <a:rPr lang="ru-RU" sz="2800" kern="1200" dirty="0" err="1" smtClean="0"/>
            <a:t>зразком</a:t>
          </a:r>
          <a:r>
            <a:rPr lang="ru-RU" sz="2800" kern="1200" dirty="0" smtClean="0"/>
            <a:t>, а </a:t>
          </a:r>
          <a:r>
            <a:rPr lang="ru-RU" sz="2800" kern="1200" dirty="0" err="1" smtClean="0"/>
            <a:t>оригінально</a:t>
          </a:r>
          <a:r>
            <a:rPr lang="ru-RU" sz="2800" kern="1200" dirty="0" smtClean="0"/>
            <a:t>, </a:t>
          </a:r>
          <a:endParaRPr lang="ru-RU" sz="2800" kern="1200" dirty="0"/>
        </a:p>
      </dsp:txBody>
      <dsp:txXfrm>
        <a:off x="0" y="1256008"/>
        <a:ext cx="7972452" cy="1113840"/>
      </dsp:txXfrm>
    </dsp:sp>
    <dsp:sp modelId="{34102E1B-5CAA-48FF-A8CE-1050BDE4233B}">
      <dsp:nvSpPr>
        <dsp:cNvPr id="0" name=""/>
        <dsp:cNvSpPr/>
      </dsp:nvSpPr>
      <dsp:spPr>
        <a:xfrm>
          <a:off x="0" y="2450488"/>
          <a:ext cx="7972452" cy="111384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err="1" smtClean="0"/>
            <a:t>передбачати</a:t>
          </a:r>
          <a:r>
            <a:rPr lang="ru-RU" sz="2800" kern="1200" dirty="0" smtClean="0"/>
            <a:t> новизну </a:t>
          </a:r>
          <a:r>
            <a:rPr lang="ru-RU" sz="2800" kern="1200" dirty="0" err="1" smtClean="0"/>
            <a:t>під</a:t>
          </a:r>
          <a:r>
            <a:rPr lang="ru-RU" sz="2800" kern="1200" dirty="0" smtClean="0"/>
            <a:t> час </a:t>
          </a:r>
          <a:r>
            <a:rPr lang="ru-RU" sz="2800" kern="1200" dirty="0" err="1" smtClean="0"/>
            <a:t>розв’язання</a:t>
          </a:r>
          <a:r>
            <a:rPr lang="ru-RU" sz="2800" kern="1200" dirty="0" smtClean="0"/>
            <a:t> </a:t>
          </a:r>
          <a:r>
            <a:rPr lang="ru-RU" sz="2800" kern="1200" dirty="0" err="1" smtClean="0"/>
            <a:t>навчальних</a:t>
          </a:r>
          <a:r>
            <a:rPr lang="ru-RU" sz="2800" kern="1200" dirty="0" smtClean="0"/>
            <a:t> </a:t>
          </a:r>
          <a:r>
            <a:rPr lang="ru-RU" sz="2800" kern="1200" dirty="0" err="1" smtClean="0"/>
            <a:t>завдань</a:t>
          </a:r>
          <a:r>
            <a:rPr lang="ru-RU" sz="2800" kern="1200" dirty="0" smtClean="0"/>
            <a:t> </a:t>
          </a:r>
          <a:r>
            <a:rPr lang="ru-RU" sz="2800" kern="1200" dirty="0" err="1" smtClean="0"/>
            <a:t>тощо</a:t>
          </a:r>
          <a:r>
            <a:rPr lang="ru-RU" sz="2800" kern="1200" dirty="0" smtClean="0"/>
            <a:t>; </a:t>
          </a:r>
          <a:r>
            <a:rPr lang="ru-RU" sz="2800" b="1" i="1" kern="1200" dirty="0" smtClean="0"/>
            <a:t> </a:t>
          </a:r>
          <a:endParaRPr lang="ru-RU" sz="2800" kern="1200" dirty="0"/>
        </a:p>
      </dsp:txBody>
      <dsp:txXfrm>
        <a:off x="0" y="2450488"/>
        <a:ext cx="7972452" cy="1113840"/>
      </dsp:txXfrm>
    </dsp:sp>
  </dsp:spTree>
</dsp:drawing>
</file>

<file path=ppt/diagrams/drawing1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EE57C57-46D7-4CF3-A4BE-5B91729D2B2A}">
      <dsp:nvSpPr>
        <dsp:cNvPr id="0" name=""/>
        <dsp:cNvSpPr/>
      </dsp:nvSpPr>
      <dsp:spPr>
        <a:xfrm>
          <a:off x="0" y="125836"/>
          <a:ext cx="7872410" cy="110565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1450" tIns="171450" rIns="171450" bIns="171450" numCol="1" spcCol="1270" anchor="ctr" anchorCtr="0">
          <a:noAutofit/>
        </a:bodyPr>
        <a:lstStyle/>
        <a:p>
          <a:pPr lvl="0" algn="l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500" i="1" kern="1200" dirty="0" err="1" smtClean="0">
              <a:latin typeface="Monotype Corsiva" pitchFamily="66" charset="0"/>
            </a:rPr>
            <a:t>Інтелектуальна</a:t>
          </a:r>
          <a:r>
            <a:rPr lang="ru-RU" sz="4500" i="1" kern="1200" dirty="0" smtClean="0"/>
            <a:t> </a:t>
          </a:r>
          <a:r>
            <a:rPr lang="ru-RU" sz="4500" i="1" kern="1200" dirty="0" err="1" smtClean="0">
              <a:latin typeface="Monotype Corsiva" pitchFamily="66" charset="0"/>
            </a:rPr>
            <a:t>компетентність</a:t>
          </a:r>
          <a:endParaRPr lang="ru-RU" sz="4500" kern="1200" dirty="0">
            <a:latin typeface="Monotype Corsiva" pitchFamily="66" charset="0"/>
          </a:endParaRPr>
        </a:p>
      </dsp:txBody>
      <dsp:txXfrm>
        <a:off x="0" y="125836"/>
        <a:ext cx="7872410" cy="1105650"/>
      </dsp:txXfrm>
    </dsp:sp>
  </dsp:spTree>
</dsp:drawing>
</file>

<file path=ppt/diagrams/drawing1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965CC42-47C3-4721-B5AB-BA7131FFC42F}">
      <dsp:nvSpPr>
        <dsp:cNvPr id="0" name=""/>
        <dsp:cNvSpPr/>
      </dsp:nvSpPr>
      <dsp:spPr>
        <a:xfrm>
          <a:off x="0" y="559226"/>
          <a:ext cx="8072494" cy="78190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err="1" smtClean="0">
              <a:latin typeface="Monotype Corsiva" pitchFamily="66" charset="0"/>
            </a:rPr>
            <a:t>передбачає</a:t>
          </a:r>
          <a:r>
            <a:rPr lang="ru-RU" sz="2400" kern="1200" dirty="0" smtClean="0">
              <a:latin typeface="Monotype Corsiva" pitchFamily="66" charset="0"/>
            </a:rPr>
            <a:t>  </a:t>
          </a:r>
          <a:r>
            <a:rPr lang="ru-RU" sz="2400" kern="1200" dirty="0" err="1" smtClean="0">
              <a:latin typeface="Monotype Corsiva" pitchFamily="66" charset="0"/>
            </a:rPr>
            <a:t>здатність</a:t>
          </a:r>
          <a:r>
            <a:rPr lang="ru-RU" sz="2400" kern="1200" dirty="0" smtClean="0">
              <a:latin typeface="Monotype Corsiva" pitchFamily="66" charset="0"/>
            </a:rPr>
            <a:t> </a:t>
          </a:r>
          <a:r>
            <a:rPr lang="ru-RU" sz="2400" kern="1200" dirty="0" err="1" smtClean="0">
              <a:latin typeface="Monotype Corsiva" pitchFamily="66" charset="0"/>
            </a:rPr>
            <a:t>школярів</a:t>
          </a:r>
          <a:r>
            <a:rPr lang="ru-RU" sz="2400" kern="1200" dirty="0" smtClean="0">
              <a:latin typeface="Monotype Corsiva" pitchFamily="66" charset="0"/>
            </a:rPr>
            <a:t> </a:t>
          </a:r>
          <a:r>
            <a:rPr lang="ru-RU" sz="2400" kern="1200" dirty="0" err="1" smtClean="0">
              <a:latin typeface="Monotype Corsiva" pitchFamily="66" charset="0"/>
            </a:rPr>
            <a:t>працювати</a:t>
          </a:r>
          <a:r>
            <a:rPr lang="ru-RU" sz="2400" kern="1200" dirty="0" smtClean="0">
              <a:latin typeface="Monotype Corsiva" pitchFamily="66" charset="0"/>
            </a:rPr>
            <a:t>  </a:t>
          </a:r>
          <a:r>
            <a:rPr lang="ru-RU" sz="2400" kern="1200" dirty="0" err="1" smtClean="0">
              <a:latin typeface="Monotype Corsiva" pitchFamily="66" charset="0"/>
            </a:rPr>
            <a:t>з</a:t>
          </a:r>
          <a:r>
            <a:rPr lang="ru-RU" sz="2400" kern="1200" dirty="0" smtClean="0">
              <a:latin typeface="Monotype Corsiva" pitchFamily="66" charset="0"/>
            </a:rPr>
            <a:t> </a:t>
          </a:r>
          <a:r>
            <a:rPr lang="ru-RU" sz="2400" kern="1200" dirty="0" err="1" smtClean="0">
              <a:latin typeface="Monotype Corsiva" pitchFamily="66" charset="0"/>
            </a:rPr>
            <a:t>різноманітною</a:t>
          </a:r>
          <a:r>
            <a:rPr lang="ru-RU" sz="2400" kern="1200" dirty="0" smtClean="0">
              <a:latin typeface="Monotype Corsiva" pitchFamily="66" charset="0"/>
            </a:rPr>
            <a:t> </a:t>
          </a:r>
          <a:r>
            <a:rPr lang="ru-RU" sz="2400" kern="1200" dirty="0" err="1" smtClean="0">
              <a:latin typeface="Monotype Corsiva" pitchFamily="66" charset="0"/>
            </a:rPr>
            <a:t>інформацією</a:t>
          </a:r>
          <a:r>
            <a:rPr lang="ru-RU" sz="2400" kern="1200" dirty="0" smtClean="0">
              <a:latin typeface="Monotype Corsiva" pitchFamily="66" charset="0"/>
            </a:rPr>
            <a:t>, </a:t>
          </a:r>
          <a:endParaRPr lang="ru-RU" sz="2400" kern="1200" dirty="0">
            <a:latin typeface="Monotype Corsiva" pitchFamily="66" charset="0"/>
          </a:endParaRPr>
        </a:p>
      </dsp:txBody>
      <dsp:txXfrm>
        <a:off x="0" y="559226"/>
        <a:ext cx="8072494" cy="781909"/>
      </dsp:txXfrm>
    </dsp:sp>
    <dsp:sp modelId="{39D3D11A-AEFA-40AD-97E1-986614F9E25C}">
      <dsp:nvSpPr>
        <dsp:cNvPr id="0" name=""/>
        <dsp:cNvSpPr/>
      </dsp:nvSpPr>
      <dsp:spPr>
        <a:xfrm>
          <a:off x="0" y="1368207"/>
          <a:ext cx="8072494" cy="110207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err="1" smtClean="0">
              <a:latin typeface="Monotype Corsiva" pitchFamily="66" charset="0"/>
            </a:rPr>
            <a:t>уміння</a:t>
          </a:r>
          <a:r>
            <a:rPr lang="ru-RU" sz="2400" kern="1200" dirty="0" smtClean="0">
              <a:latin typeface="Monotype Corsiva" pitchFamily="66" charset="0"/>
            </a:rPr>
            <a:t> </a:t>
          </a:r>
          <a:r>
            <a:rPr lang="ru-RU" sz="2400" kern="1200" dirty="0" err="1" smtClean="0">
              <a:latin typeface="Monotype Corsiva" pitchFamily="66" charset="0"/>
            </a:rPr>
            <a:t>застосовувати</a:t>
          </a:r>
          <a:r>
            <a:rPr lang="ru-RU" sz="2400" kern="1200" dirty="0" smtClean="0">
              <a:latin typeface="Monotype Corsiva" pitchFamily="66" charset="0"/>
            </a:rPr>
            <a:t> </a:t>
          </a:r>
          <a:r>
            <a:rPr lang="ru-RU" sz="2400" kern="1200" dirty="0" err="1" smtClean="0">
              <a:latin typeface="Monotype Corsiva" pitchFamily="66" charset="0"/>
            </a:rPr>
            <a:t>здобуті</a:t>
          </a:r>
          <a:r>
            <a:rPr lang="ru-RU" sz="2400" kern="1200" dirty="0" smtClean="0">
              <a:latin typeface="Monotype Corsiva" pitchFamily="66" charset="0"/>
            </a:rPr>
            <a:t> </a:t>
          </a:r>
          <a:r>
            <a:rPr lang="ru-RU" sz="2400" kern="1200" dirty="0" err="1" smtClean="0">
              <a:latin typeface="Monotype Corsiva" pitchFamily="66" charset="0"/>
            </a:rPr>
            <a:t>знання</a:t>
          </a:r>
          <a:r>
            <a:rPr lang="ru-RU" sz="2400" kern="1200" dirty="0" smtClean="0">
              <a:latin typeface="Monotype Corsiva" pitchFamily="66" charset="0"/>
            </a:rPr>
            <a:t> в </a:t>
          </a:r>
          <a:r>
            <a:rPr lang="ru-RU" sz="2400" kern="1200" dirty="0" err="1" smtClean="0">
              <a:latin typeface="Monotype Corsiva" pitchFamily="66" charset="0"/>
            </a:rPr>
            <a:t>нестандартних</a:t>
          </a:r>
          <a:r>
            <a:rPr lang="ru-RU" sz="2400" kern="1200" dirty="0" smtClean="0">
              <a:latin typeface="Monotype Corsiva" pitchFamily="66" charset="0"/>
            </a:rPr>
            <a:t> </a:t>
          </a:r>
          <a:r>
            <a:rPr lang="ru-RU" sz="2400" kern="1200" dirty="0" err="1" smtClean="0">
              <a:latin typeface="Monotype Corsiva" pitchFamily="66" charset="0"/>
            </a:rPr>
            <a:t>ситуаціях</a:t>
          </a:r>
          <a:r>
            <a:rPr lang="ru-RU" sz="2400" kern="1200" dirty="0" smtClean="0">
              <a:latin typeface="Monotype Corsiva" pitchFamily="66" charset="0"/>
            </a:rPr>
            <a:t> </a:t>
          </a:r>
          <a:r>
            <a:rPr lang="ru-RU" sz="2400" kern="1200" dirty="0" err="1" smtClean="0">
              <a:latin typeface="Monotype Corsiva" pitchFamily="66" charset="0"/>
            </a:rPr>
            <a:t>тощо</a:t>
          </a:r>
          <a:r>
            <a:rPr lang="ru-RU" sz="2400" kern="1200" dirty="0" smtClean="0">
              <a:latin typeface="Monotype Corsiva" pitchFamily="66" charset="0"/>
            </a:rPr>
            <a:t>. </a:t>
          </a:r>
          <a:endParaRPr lang="ru-RU" sz="2400" kern="1200" dirty="0">
            <a:latin typeface="Monotype Corsiva" pitchFamily="66" charset="0"/>
          </a:endParaRPr>
        </a:p>
      </dsp:txBody>
      <dsp:txXfrm>
        <a:off x="0" y="1368207"/>
        <a:ext cx="8072494" cy="1102072"/>
      </dsp:txXfrm>
    </dsp:sp>
    <dsp:sp modelId="{4042BD67-0F87-4C82-A0AF-0272FD850C4E}">
      <dsp:nvSpPr>
        <dsp:cNvPr id="0" name=""/>
        <dsp:cNvSpPr/>
      </dsp:nvSpPr>
      <dsp:spPr>
        <a:xfrm>
          <a:off x="0" y="2643282"/>
          <a:ext cx="8072494" cy="1502533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err="1" smtClean="0">
              <a:latin typeface="Monotype Corsiva" pitchFamily="66" charset="0"/>
            </a:rPr>
            <a:t>Важливу</a:t>
          </a:r>
          <a:r>
            <a:rPr lang="ru-RU" sz="2400" kern="1200" dirty="0" smtClean="0">
              <a:latin typeface="Monotype Corsiva" pitchFamily="66" charset="0"/>
            </a:rPr>
            <a:t> роль у </a:t>
          </a:r>
          <a:r>
            <a:rPr lang="ru-RU" sz="2400" kern="1200" dirty="0" err="1" smtClean="0">
              <a:latin typeface="Monotype Corsiva" pitchFamily="66" charset="0"/>
            </a:rPr>
            <a:t>цьому</a:t>
          </a:r>
          <a:r>
            <a:rPr lang="ru-RU" sz="2400" kern="1200" dirty="0" smtClean="0">
              <a:latin typeface="Monotype Corsiva" pitchFamily="66" charset="0"/>
            </a:rPr>
            <a:t>  </a:t>
          </a:r>
          <a:r>
            <a:rPr lang="ru-RU" sz="2400" kern="1200" dirty="0" err="1" smtClean="0">
              <a:latin typeface="Monotype Corsiva" pitchFamily="66" charset="0"/>
            </a:rPr>
            <a:t>відіграють</a:t>
          </a:r>
          <a:r>
            <a:rPr lang="ru-RU" sz="2400" kern="1200" dirty="0" smtClean="0">
              <a:latin typeface="Monotype Corsiva" pitchFamily="66" charset="0"/>
            </a:rPr>
            <a:t>  </a:t>
          </a:r>
          <a:r>
            <a:rPr lang="ru-RU" sz="2400" kern="1200" dirty="0" err="1" smtClean="0">
              <a:latin typeface="Monotype Corsiva" pitchFamily="66" charset="0"/>
            </a:rPr>
            <a:t>різнорівневі</a:t>
          </a:r>
          <a:r>
            <a:rPr lang="ru-RU" sz="2400" kern="1200" dirty="0" smtClean="0">
              <a:latin typeface="Monotype Corsiva" pitchFamily="66" charset="0"/>
            </a:rPr>
            <a:t> </a:t>
          </a:r>
          <a:r>
            <a:rPr lang="ru-RU" sz="2400" kern="1200" dirty="0" err="1" smtClean="0">
              <a:latin typeface="Monotype Corsiva" pitchFamily="66" charset="0"/>
            </a:rPr>
            <a:t>завдання</a:t>
          </a:r>
          <a:r>
            <a:rPr lang="ru-RU" sz="2400" kern="1200" dirty="0" smtClean="0">
              <a:latin typeface="Monotype Corsiva" pitchFamily="66" charset="0"/>
            </a:rPr>
            <a:t> </a:t>
          </a:r>
          <a:r>
            <a:rPr lang="ru-RU" sz="2400" kern="1200" dirty="0" err="1" smtClean="0">
              <a:latin typeface="Monotype Corsiva" pitchFamily="66" charset="0"/>
            </a:rPr>
            <a:t>з</a:t>
          </a:r>
          <a:r>
            <a:rPr lang="ru-RU" sz="2400" kern="1200" dirty="0" smtClean="0">
              <a:latin typeface="Monotype Corsiva" pitchFamily="66" charset="0"/>
            </a:rPr>
            <a:t> </a:t>
          </a:r>
          <a:r>
            <a:rPr lang="ru-RU" sz="2400" kern="1200" dirty="0" err="1" smtClean="0">
              <a:latin typeface="Monotype Corsiva" pitchFamily="66" charset="0"/>
            </a:rPr>
            <a:t>комунікативною</a:t>
          </a:r>
          <a:r>
            <a:rPr lang="ru-RU" sz="2400" kern="1200" dirty="0" smtClean="0">
              <a:latin typeface="Monotype Corsiva" pitchFamily="66" charset="0"/>
            </a:rPr>
            <a:t> метою, </a:t>
          </a:r>
          <a:r>
            <a:rPr lang="ru-RU" sz="2400" kern="1200" dirty="0" err="1" smtClean="0">
              <a:latin typeface="Monotype Corsiva" pitchFamily="66" charset="0"/>
            </a:rPr>
            <a:t>якими</a:t>
          </a:r>
          <a:r>
            <a:rPr lang="ru-RU" sz="2400" kern="1200" dirty="0" smtClean="0">
              <a:latin typeface="Monotype Corsiva" pitchFamily="66" charset="0"/>
            </a:rPr>
            <a:t> </a:t>
          </a:r>
          <a:r>
            <a:rPr lang="ru-RU" sz="2400" kern="1200" dirty="0" err="1" smtClean="0">
              <a:latin typeface="Monotype Corsiva" pitchFamily="66" charset="0"/>
            </a:rPr>
            <a:t>має</a:t>
          </a:r>
          <a:r>
            <a:rPr lang="ru-RU" sz="2400" kern="1200" dirty="0" smtClean="0">
              <a:latin typeface="Monotype Corsiva" pitchFamily="66" charset="0"/>
            </a:rPr>
            <a:t> бути </a:t>
          </a:r>
          <a:r>
            <a:rPr lang="ru-RU" sz="2400" kern="1200" dirty="0" err="1" smtClean="0">
              <a:latin typeface="Monotype Corsiva" pitchFamily="66" charset="0"/>
            </a:rPr>
            <a:t>передбачене</a:t>
          </a:r>
          <a:r>
            <a:rPr lang="ru-RU" sz="2400" kern="1200" dirty="0" smtClean="0">
              <a:latin typeface="Monotype Corsiva" pitchFamily="66" charset="0"/>
            </a:rPr>
            <a:t> </a:t>
          </a:r>
          <a:r>
            <a:rPr lang="ru-RU" sz="2400" kern="1200" dirty="0" err="1" smtClean="0">
              <a:latin typeface="Monotype Corsiva" pitchFamily="66" charset="0"/>
            </a:rPr>
            <a:t>диференційоване</a:t>
          </a:r>
          <a:r>
            <a:rPr lang="ru-RU" sz="2400" kern="1200" dirty="0" smtClean="0">
              <a:latin typeface="Monotype Corsiva" pitchFamily="66" charset="0"/>
            </a:rPr>
            <a:t> </a:t>
          </a:r>
          <a:r>
            <a:rPr lang="ru-RU" sz="2400" kern="1200" dirty="0" err="1" smtClean="0">
              <a:latin typeface="Monotype Corsiva" pitchFamily="66" charset="0"/>
            </a:rPr>
            <a:t>навчання</a:t>
          </a:r>
          <a:r>
            <a:rPr lang="ru-RU" sz="2400" kern="1200" dirty="0" smtClean="0">
              <a:latin typeface="Monotype Corsiva" pitchFamily="66" charset="0"/>
            </a:rPr>
            <a:t>, яке </a:t>
          </a:r>
          <a:r>
            <a:rPr lang="ru-RU" sz="2400" kern="1200" dirty="0" err="1" smtClean="0">
              <a:latin typeface="Monotype Corsiva" pitchFamily="66" charset="0"/>
            </a:rPr>
            <a:t>сприяє</a:t>
          </a:r>
          <a:r>
            <a:rPr lang="ru-RU" sz="2400" kern="1200" dirty="0" smtClean="0">
              <a:latin typeface="Monotype Corsiva" pitchFamily="66" charset="0"/>
            </a:rPr>
            <a:t> </a:t>
          </a:r>
          <a:r>
            <a:rPr lang="ru-RU" sz="2400" kern="1200" dirty="0" err="1" smtClean="0">
              <a:latin typeface="Monotype Corsiva" pitchFamily="66" charset="0"/>
            </a:rPr>
            <a:t>розвиткові</a:t>
          </a:r>
          <a:r>
            <a:rPr lang="ru-RU" sz="2400" kern="1200" dirty="0" smtClean="0">
              <a:latin typeface="Monotype Corsiva" pitchFamily="66" charset="0"/>
            </a:rPr>
            <a:t> </a:t>
          </a:r>
          <a:r>
            <a:rPr lang="ru-RU" sz="2400" kern="1200" dirty="0" err="1" smtClean="0">
              <a:latin typeface="Monotype Corsiva" pitchFamily="66" charset="0"/>
            </a:rPr>
            <a:t>індивідуальних</a:t>
          </a:r>
          <a:r>
            <a:rPr lang="ru-RU" sz="2400" kern="1200" dirty="0" smtClean="0">
              <a:latin typeface="Monotype Corsiva" pitchFamily="66" charset="0"/>
            </a:rPr>
            <a:t>  </a:t>
          </a:r>
          <a:r>
            <a:rPr lang="ru-RU" sz="2400" kern="1200" dirty="0" err="1" smtClean="0">
              <a:latin typeface="Monotype Corsiva" pitchFamily="66" charset="0"/>
            </a:rPr>
            <a:t>нахилів</a:t>
          </a:r>
          <a:r>
            <a:rPr lang="ru-RU" sz="2400" kern="1200" dirty="0" smtClean="0">
              <a:latin typeface="Monotype Corsiva" pitchFamily="66" charset="0"/>
            </a:rPr>
            <a:t>, </a:t>
          </a:r>
          <a:r>
            <a:rPr lang="ru-RU" sz="2400" kern="1200" dirty="0" err="1" smtClean="0">
              <a:latin typeface="Monotype Corsiva" pitchFamily="66" charset="0"/>
            </a:rPr>
            <a:t>здібностей</a:t>
          </a:r>
          <a:r>
            <a:rPr lang="ru-RU" sz="2400" kern="1200" dirty="0" smtClean="0">
              <a:latin typeface="Monotype Corsiva" pitchFamily="66" charset="0"/>
            </a:rPr>
            <a:t> </a:t>
          </a:r>
          <a:r>
            <a:rPr lang="ru-RU" sz="2400" kern="1200" dirty="0" err="1" smtClean="0">
              <a:latin typeface="Monotype Corsiva" pitchFamily="66" charset="0"/>
            </a:rPr>
            <a:t>учнів</a:t>
          </a:r>
          <a:r>
            <a:rPr lang="ru-RU" sz="2400" kern="1200" dirty="0" smtClean="0">
              <a:latin typeface="Monotype Corsiva" pitchFamily="66" charset="0"/>
            </a:rPr>
            <a:t>, </a:t>
          </a:r>
          <a:r>
            <a:rPr lang="ru-RU" sz="2400" kern="1200" dirty="0" err="1" smtClean="0">
              <a:latin typeface="Monotype Corsiva" pitchFamily="66" charset="0"/>
            </a:rPr>
            <a:t>розширенню</a:t>
          </a:r>
          <a:r>
            <a:rPr lang="ru-RU" sz="2400" kern="1200" dirty="0" smtClean="0">
              <a:latin typeface="Monotype Corsiva" pitchFamily="66" charset="0"/>
            </a:rPr>
            <a:t> </a:t>
          </a:r>
          <a:r>
            <a:rPr lang="ru-RU" sz="2400" kern="1200" dirty="0" err="1" smtClean="0">
              <a:latin typeface="Monotype Corsiva" pitchFamily="66" charset="0"/>
            </a:rPr>
            <a:t>їхніх</a:t>
          </a:r>
          <a:r>
            <a:rPr lang="ru-RU" sz="2400" kern="1200" dirty="0" smtClean="0">
              <a:latin typeface="Monotype Corsiva" pitchFamily="66" charset="0"/>
            </a:rPr>
            <a:t> </a:t>
          </a:r>
          <a:r>
            <a:rPr lang="ru-RU" sz="2400" kern="1200" dirty="0" err="1" smtClean="0">
              <a:latin typeface="Monotype Corsiva" pitchFamily="66" charset="0"/>
            </a:rPr>
            <a:t>пізнавальних</a:t>
          </a:r>
          <a:r>
            <a:rPr lang="ru-RU" sz="2400" kern="1200" dirty="0" smtClean="0">
              <a:latin typeface="Monotype Corsiva" pitchFamily="66" charset="0"/>
            </a:rPr>
            <a:t> </a:t>
          </a:r>
          <a:r>
            <a:rPr lang="ru-RU" sz="2400" kern="1200" dirty="0" err="1" smtClean="0">
              <a:latin typeface="Monotype Corsiva" pitchFamily="66" charset="0"/>
            </a:rPr>
            <a:t>і</a:t>
          </a:r>
          <a:r>
            <a:rPr lang="ru-RU" sz="2400" kern="1200" dirty="0" smtClean="0">
              <a:latin typeface="Monotype Corsiva" pitchFamily="66" charset="0"/>
            </a:rPr>
            <a:t> </a:t>
          </a:r>
          <a:r>
            <a:rPr lang="ru-RU" sz="2400" kern="1200" dirty="0" err="1" smtClean="0">
              <a:latin typeface="Monotype Corsiva" pitchFamily="66" charset="0"/>
            </a:rPr>
            <a:t>креативних</a:t>
          </a:r>
          <a:r>
            <a:rPr lang="ru-RU" sz="2400" kern="1200" dirty="0" smtClean="0">
              <a:latin typeface="Monotype Corsiva" pitchFamily="66" charset="0"/>
            </a:rPr>
            <a:t> </a:t>
          </a:r>
          <a:r>
            <a:rPr lang="ru-RU" sz="2400" kern="1200" dirty="0" err="1" smtClean="0">
              <a:latin typeface="Monotype Corsiva" pitchFamily="66" charset="0"/>
            </a:rPr>
            <a:t>можливостей</a:t>
          </a:r>
          <a:r>
            <a:rPr lang="ru-RU" sz="2400" kern="1200" dirty="0" smtClean="0">
              <a:latin typeface="Monotype Corsiva" pitchFamily="66" charset="0"/>
            </a:rPr>
            <a:t>.</a:t>
          </a:r>
          <a:r>
            <a:rPr lang="ru-RU" sz="2400" b="1" i="1" kern="1200" dirty="0" smtClean="0">
              <a:latin typeface="Monotype Corsiva" pitchFamily="66" charset="0"/>
            </a:rPr>
            <a:t> </a:t>
          </a:r>
          <a:endParaRPr lang="ru-RU" sz="2400" kern="1200" dirty="0">
            <a:latin typeface="Monotype Corsiva" pitchFamily="66" charset="0"/>
          </a:endParaRPr>
        </a:p>
      </dsp:txBody>
      <dsp:txXfrm>
        <a:off x="0" y="2643282"/>
        <a:ext cx="8072494" cy="1502533"/>
      </dsp:txXfrm>
    </dsp:sp>
  </dsp:spTree>
</dsp:drawing>
</file>

<file path=ppt/diagrams/drawing1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5335141-855D-4B31-8A94-16208DB3B8A6}">
      <dsp:nvSpPr>
        <dsp:cNvPr id="0" name=""/>
        <dsp:cNvSpPr/>
      </dsp:nvSpPr>
      <dsp:spPr>
        <a:xfrm>
          <a:off x="0" y="0"/>
          <a:ext cx="8572528" cy="585791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t" anchorCtr="0">
          <a:noAutofit/>
        </a:bodyPr>
        <a:lstStyle/>
        <a:p>
          <a:pPr lvl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400" b="1" kern="1200" dirty="0" err="1" smtClean="0">
              <a:solidFill>
                <a:schemeClr val="bg2">
                  <a:lumMod val="75000"/>
                </a:schemeClr>
              </a:solidFill>
              <a:latin typeface="Monotype Corsiva" pitchFamily="66" charset="0"/>
            </a:rPr>
            <a:t>використання</a:t>
          </a:r>
          <a:r>
            <a:rPr lang="ru-RU" sz="4400" b="1" kern="1200" dirty="0" smtClean="0">
              <a:solidFill>
                <a:schemeClr val="bg2">
                  <a:lumMod val="75000"/>
                </a:schemeClr>
              </a:solidFill>
              <a:latin typeface="Monotype Corsiva" pitchFamily="66" charset="0"/>
            </a:rPr>
            <a:t> </a:t>
          </a:r>
          <a:r>
            <a:rPr lang="ru-RU" sz="4400" b="1" i="1" kern="1200" dirty="0" err="1" smtClean="0">
              <a:solidFill>
                <a:schemeClr val="bg2">
                  <a:lumMod val="75000"/>
                </a:schemeClr>
              </a:solidFill>
              <a:latin typeface="Monotype Corsiva" pitchFamily="66" charset="0"/>
            </a:rPr>
            <a:t>сучасних</a:t>
          </a:r>
          <a:r>
            <a:rPr lang="ru-RU" sz="4400" b="1" i="1" kern="1200" dirty="0" smtClean="0">
              <a:solidFill>
                <a:schemeClr val="bg2">
                  <a:lumMod val="75000"/>
                </a:schemeClr>
              </a:solidFill>
              <a:latin typeface="Monotype Corsiva" pitchFamily="66" charset="0"/>
            </a:rPr>
            <a:t> </a:t>
          </a:r>
          <a:r>
            <a:rPr lang="ru-RU" sz="4400" b="1" i="1" kern="1200" dirty="0" err="1" smtClean="0">
              <a:solidFill>
                <a:schemeClr val="bg2">
                  <a:lumMod val="75000"/>
                </a:schemeClr>
              </a:solidFill>
              <a:latin typeface="Monotype Corsiva" pitchFamily="66" charset="0"/>
            </a:rPr>
            <a:t>інформаційних</a:t>
          </a:r>
          <a:r>
            <a:rPr lang="ru-RU" sz="4400" b="1" i="1" kern="1200" dirty="0" smtClean="0">
              <a:solidFill>
                <a:schemeClr val="bg2">
                  <a:lumMod val="75000"/>
                </a:schemeClr>
              </a:solidFill>
              <a:latin typeface="Monotype Corsiva" pitchFamily="66" charset="0"/>
            </a:rPr>
            <a:t> </a:t>
          </a:r>
          <a:r>
            <a:rPr lang="ru-RU" sz="4400" b="1" i="1" kern="1200" dirty="0" err="1" smtClean="0">
              <a:solidFill>
                <a:schemeClr val="bg2">
                  <a:lumMod val="75000"/>
                </a:schemeClr>
              </a:solidFill>
              <a:latin typeface="Monotype Corsiva" pitchFamily="66" charset="0"/>
            </a:rPr>
            <a:t>технологій</a:t>
          </a:r>
          <a:r>
            <a:rPr lang="uk-UA" sz="4400" b="1" kern="1200" dirty="0" smtClean="0">
              <a:solidFill>
                <a:schemeClr val="bg2">
                  <a:lumMod val="75000"/>
                </a:schemeClr>
              </a:solidFill>
              <a:latin typeface="Monotype Corsiva" pitchFamily="66" charset="0"/>
              <a:cs typeface="Times New Roman" pitchFamily="18" charset="0"/>
            </a:rPr>
            <a:t>:</a:t>
          </a:r>
          <a:endParaRPr lang="ru-RU" sz="4400" b="1" kern="1200" dirty="0">
            <a:solidFill>
              <a:schemeClr val="bg2">
                <a:lumMod val="75000"/>
              </a:schemeClr>
            </a:solidFill>
            <a:latin typeface="Monotype Corsiva" pitchFamily="66" charset="0"/>
          </a:endParaRPr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3200" kern="1200" dirty="0" smtClean="0">
              <a:latin typeface="Monotype Corsiva" pitchFamily="66" charset="0"/>
              <a:hlinkClick xmlns:r="http://schemas.openxmlformats.org/officeDocument/2006/relationships" r:id="rId1" action="ppaction://hlinkpres?slideindex=1&amp;slidetitle="/>
            </a:rPr>
            <a:t>Вивчення біографічних відомостей про письменників; </a:t>
          </a:r>
          <a:endParaRPr lang="ru-RU" sz="3200" kern="1200" dirty="0">
            <a:latin typeface="Monotype Corsiva" pitchFamily="66" charset="0"/>
          </a:endParaRPr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3200" kern="1200" dirty="0" smtClean="0">
              <a:latin typeface="Monotype Corsiva" pitchFamily="66" charset="0"/>
              <a:hlinkClick xmlns:r="http://schemas.openxmlformats.org/officeDocument/2006/relationships" r:id="rId2" action="ppaction://hlinkpres?slideindex=1&amp;slidetitle="/>
            </a:rPr>
            <a:t>розгляд узагальнюючих тем</a:t>
          </a:r>
          <a:r>
            <a:rPr lang="ru-RU" sz="3200" kern="1200" dirty="0" smtClean="0">
              <a:latin typeface="Monotype Corsiva" pitchFamily="66" charset="0"/>
              <a:hlinkClick xmlns:r="http://schemas.openxmlformats.org/officeDocument/2006/relationships" r:id="rId2" action="ppaction://hlinkpres?slideindex=1&amp;slidetitle="/>
            </a:rPr>
            <a:t>; </a:t>
          </a:r>
          <a:endParaRPr lang="ru-RU" sz="3200" kern="1200" dirty="0">
            <a:latin typeface="Monotype Corsiva" pitchFamily="66" charset="0"/>
          </a:endParaRPr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200" kern="1200" dirty="0" err="1" smtClean="0">
              <a:latin typeface="Monotype Corsiva" pitchFamily="66" charset="0"/>
              <a:hlinkClick xmlns:r="http://schemas.openxmlformats.org/officeDocument/2006/relationships" r:id="rId3" action="ppaction://hlinkpres?slideindex=1&amp;slidetitle="/>
            </a:rPr>
            <a:t>підготовка</a:t>
          </a:r>
          <a:r>
            <a:rPr lang="ru-RU" sz="3200" kern="1200" dirty="0" smtClean="0">
              <a:latin typeface="Monotype Corsiva" pitchFamily="66" charset="0"/>
              <a:hlinkClick xmlns:r="http://schemas.openxmlformats.org/officeDocument/2006/relationships" r:id="rId3" action="ppaction://hlinkpres?slideindex=1&amp;slidetitle="/>
            </a:rPr>
            <a:t> </a:t>
          </a:r>
          <a:r>
            <a:rPr lang="ru-RU" sz="3200" kern="1200" dirty="0" err="1" smtClean="0">
              <a:latin typeface="Monotype Corsiva" pitchFamily="66" charset="0"/>
              <a:hlinkClick xmlns:r="http://schemas.openxmlformats.org/officeDocument/2006/relationships" r:id="rId3" action="ppaction://hlinkpres?slideindex=1&amp;slidetitle="/>
            </a:rPr>
            <a:t>міні-проектів</a:t>
          </a:r>
          <a:r>
            <a:rPr lang="ru-RU" sz="3200" kern="1200" dirty="0" smtClean="0">
              <a:latin typeface="Monotype Corsiva" pitchFamily="66" charset="0"/>
              <a:hlinkClick xmlns:r="http://schemas.openxmlformats.org/officeDocument/2006/relationships" r:id="rId3" action="ppaction://hlinkpres?slideindex=1&amp;slidetitle="/>
            </a:rPr>
            <a:t>,  </a:t>
          </a:r>
          <a:r>
            <a:rPr lang="ru-RU" sz="3200" kern="1200" dirty="0" err="1" smtClean="0">
              <a:latin typeface="Monotype Corsiva" pitchFamily="66" charset="0"/>
              <a:hlinkClick xmlns:r="http://schemas.openxmlformats.org/officeDocument/2006/relationships" r:id="rId3" action="ppaction://hlinkpres?slideindex=1&amp;slidetitle="/>
            </a:rPr>
            <a:t>проектів</a:t>
          </a:r>
          <a:r>
            <a:rPr lang="ru-RU" sz="3200" kern="1200" dirty="0" smtClean="0">
              <a:latin typeface="Monotype Corsiva" pitchFamily="66" charset="0"/>
              <a:hlinkClick xmlns:r="http://schemas.openxmlformats.org/officeDocument/2006/relationships" r:id="rId3" action="ppaction://hlinkpres?slideindex=1&amp;slidetitle="/>
            </a:rPr>
            <a:t>; </a:t>
          </a:r>
          <a:endParaRPr lang="ru-RU" sz="3200" kern="1200" dirty="0">
            <a:latin typeface="Monotype Corsiva" pitchFamily="66" charset="0"/>
          </a:endParaRPr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200" kern="1200" dirty="0" err="1" smtClean="0">
              <a:solidFill>
                <a:schemeClr val="tx2">
                  <a:lumMod val="75000"/>
                </a:schemeClr>
              </a:solidFill>
              <a:latin typeface="Monotype Corsiva" pitchFamily="66" charset="0"/>
              <a:hlinkClick xmlns:r="http://schemas.openxmlformats.org/officeDocument/2006/relationships" r:id="rId4" action="ppaction://hlinkpres?slideindex=1&amp;slidetitle="/>
            </a:rPr>
            <a:t>Актуалізація</a:t>
          </a:r>
          <a:r>
            <a:rPr lang="ru-RU" sz="3200" kern="1200" dirty="0" smtClean="0">
              <a:solidFill>
                <a:schemeClr val="tx2">
                  <a:lumMod val="75000"/>
                </a:schemeClr>
              </a:solidFill>
              <a:latin typeface="Monotype Corsiva" pitchFamily="66" charset="0"/>
              <a:hlinkClick xmlns:r="http://schemas.openxmlformats.org/officeDocument/2006/relationships" r:id="rId4" action="ppaction://hlinkpres?slideindex=1&amp;slidetitle="/>
            </a:rPr>
            <a:t> </a:t>
          </a:r>
          <a:r>
            <a:rPr lang="ru-RU" sz="3200" kern="1200" dirty="0" err="1" smtClean="0">
              <a:solidFill>
                <a:schemeClr val="tx2">
                  <a:lumMod val="75000"/>
                </a:schemeClr>
              </a:solidFill>
              <a:latin typeface="Monotype Corsiva" pitchFamily="66" charset="0"/>
              <a:hlinkClick xmlns:r="http://schemas.openxmlformats.org/officeDocument/2006/relationships" r:id="rId4" action="ppaction://hlinkpres?slideindex=1&amp;slidetitle="/>
            </a:rPr>
            <a:t>опорних</a:t>
          </a:r>
          <a:r>
            <a:rPr lang="ru-RU" sz="3200" kern="1200" dirty="0" smtClean="0">
              <a:solidFill>
                <a:schemeClr val="tx2">
                  <a:lumMod val="75000"/>
                </a:schemeClr>
              </a:solidFill>
              <a:latin typeface="Monotype Corsiva" pitchFamily="66" charset="0"/>
              <a:hlinkClick xmlns:r="http://schemas.openxmlformats.org/officeDocument/2006/relationships" r:id="rId4" action="ppaction://hlinkpres?slideindex=1&amp;slidetitle="/>
            </a:rPr>
            <a:t> </a:t>
          </a:r>
          <a:r>
            <a:rPr lang="ru-RU" sz="3200" kern="1200" dirty="0" err="1" smtClean="0">
              <a:solidFill>
                <a:schemeClr val="tx2">
                  <a:lumMod val="75000"/>
                </a:schemeClr>
              </a:solidFill>
              <a:latin typeface="Monotype Corsiva" pitchFamily="66" charset="0"/>
              <a:hlinkClick xmlns:r="http://schemas.openxmlformats.org/officeDocument/2006/relationships" r:id="rId4" action="ppaction://hlinkpres?slideindex=1&amp;slidetitle="/>
            </a:rPr>
            <a:t>знань</a:t>
          </a:r>
          <a:r>
            <a:rPr lang="ru-RU" sz="3200" kern="1200" dirty="0" smtClean="0">
              <a:solidFill>
                <a:schemeClr val="tx2">
                  <a:lumMod val="75000"/>
                </a:schemeClr>
              </a:solidFill>
              <a:latin typeface="Monotype Corsiva" pitchFamily="66" charset="0"/>
              <a:hlinkClick xmlns:r="http://schemas.openxmlformats.org/officeDocument/2006/relationships" r:id="rId4" action="ppaction://hlinkpres?slideindex=1&amp;slidetitle="/>
            </a:rPr>
            <a:t>; </a:t>
          </a:r>
          <a:endParaRPr lang="ru-RU" sz="3200" kern="1200" dirty="0">
            <a:solidFill>
              <a:schemeClr val="tx2">
                <a:lumMod val="75000"/>
              </a:schemeClr>
            </a:solidFill>
            <a:latin typeface="Monotype Corsiva" pitchFamily="66" charset="0"/>
          </a:endParaRPr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200" kern="1200" dirty="0" err="1" smtClean="0">
              <a:solidFill>
                <a:schemeClr val="bg2">
                  <a:lumMod val="75000"/>
                </a:schemeClr>
              </a:solidFill>
              <a:latin typeface="Monotype Corsiva" pitchFamily="66" charset="0"/>
            </a:rPr>
            <a:t>ділові</a:t>
          </a:r>
          <a:r>
            <a:rPr lang="ru-RU" sz="3200" kern="1200" dirty="0" smtClean="0">
              <a:solidFill>
                <a:schemeClr val="bg2">
                  <a:lumMod val="75000"/>
                </a:schemeClr>
              </a:solidFill>
              <a:latin typeface="Monotype Corsiva" pitchFamily="66" charset="0"/>
            </a:rPr>
            <a:t> </a:t>
          </a:r>
          <a:r>
            <a:rPr lang="ru-RU" sz="3200" kern="1200" dirty="0" err="1" smtClean="0">
              <a:solidFill>
                <a:schemeClr val="bg2">
                  <a:lumMod val="75000"/>
                </a:schemeClr>
              </a:solidFill>
              <a:latin typeface="Monotype Corsiva" pitchFamily="66" charset="0"/>
            </a:rPr>
            <a:t>ігри</a:t>
          </a:r>
          <a:r>
            <a:rPr lang="ru-RU" sz="3200" kern="1200" dirty="0" smtClean="0">
              <a:solidFill>
                <a:schemeClr val="bg2">
                  <a:lumMod val="75000"/>
                </a:schemeClr>
              </a:solidFill>
              <a:latin typeface="Monotype Corsiva" pitchFamily="66" charset="0"/>
            </a:rPr>
            <a:t>; </a:t>
          </a:r>
          <a:endParaRPr lang="ru-RU" sz="3200" kern="1200" dirty="0">
            <a:solidFill>
              <a:schemeClr val="bg2">
                <a:lumMod val="75000"/>
              </a:schemeClr>
            </a:solidFill>
            <a:latin typeface="Monotype Corsiva" pitchFamily="66" charset="0"/>
          </a:endParaRPr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200" kern="1200" dirty="0" err="1" smtClean="0">
              <a:latin typeface="Monotype Corsiva" pitchFamily="66" charset="0"/>
              <a:hlinkClick xmlns:r="http://schemas.openxmlformats.org/officeDocument/2006/relationships" r:id="rId5" action="ppaction://hlinkpres?slideindex=1&amp;slidetitle="/>
            </a:rPr>
            <a:t>комп’ютерне</a:t>
          </a:r>
          <a:r>
            <a:rPr lang="ru-RU" sz="3200" kern="1200" dirty="0" smtClean="0">
              <a:latin typeface="Monotype Corsiva" pitchFamily="66" charset="0"/>
              <a:hlinkClick xmlns:r="http://schemas.openxmlformats.org/officeDocument/2006/relationships" r:id="rId5" action="ppaction://hlinkpres?slideindex=1&amp;slidetitle="/>
            </a:rPr>
            <a:t> </a:t>
          </a:r>
          <a:r>
            <a:rPr lang="ru-RU" sz="3200" kern="1200" dirty="0" err="1" smtClean="0">
              <a:latin typeface="Monotype Corsiva" pitchFamily="66" charset="0"/>
              <a:hlinkClick xmlns:r="http://schemas.openxmlformats.org/officeDocument/2006/relationships" r:id="rId5" action="ppaction://hlinkpres?slideindex=1&amp;slidetitle="/>
            </a:rPr>
            <a:t>тестування</a:t>
          </a:r>
          <a:r>
            <a:rPr lang="ru-RU" sz="3200" kern="1200" dirty="0" smtClean="0">
              <a:latin typeface="Monotype Corsiva" pitchFamily="66" charset="0"/>
              <a:hlinkClick xmlns:r="http://schemas.openxmlformats.org/officeDocument/2006/relationships" r:id="rId5" action="ppaction://hlinkpres?slideindex=1&amp;slidetitle="/>
            </a:rPr>
            <a:t>; </a:t>
          </a:r>
          <a:endParaRPr lang="ru-RU" sz="3200" kern="1200" dirty="0">
            <a:latin typeface="Monotype Corsiva" pitchFamily="66" charset="0"/>
          </a:endParaRPr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200" kern="1200" dirty="0" err="1" smtClean="0">
              <a:solidFill>
                <a:schemeClr val="bg2">
                  <a:lumMod val="75000"/>
                </a:schemeClr>
              </a:solidFill>
              <a:latin typeface="Monotype Corsiva" pitchFamily="66" charset="0"/>
            </a:rPr>
            <a:t>організаційно-підготовчі</a:t>
          </a:r>
          <a:r>
            <a:rPr lang="ru-RU" sz="3200" kern="1200" dirty="0" smtClean="0">
              <a:solidFill>
                <a:schemeClr val="bg2">
                  <a:lumMod val="75000"/>
                </a:schemeClr>
              </a:solidFill>
              <a:latin typeface="Monotype Corsiva" pitchFamily="66" charset="0"/>
            </a:rPr>
            <a:t> </a:t>
          </a:r>
          <a:r>
            <a:rPr lang="ru-RU" sz="3200" kern="1200" dirty="0" err="1" smtClean="0">
              <a:solidFill>
                <a:schemeClr val="bg2">
                  <a:lumMod val="75000"/>
                </a:schemeClr>
              </a:solidFill>
              <a:latin typeface="Monotype Corsiva" pitchFamily="66" charset="0"/>
            </a:rPr>
            <a:t>й</a:t>
          </a:r>
          <a:r>
            <a:rPr lang="ru-RU" sz="3200" kern="1200" dirty="0" smtClean="0">
              <a:solidFill>
                <a:schemeClr val="bg2">
                  <a:lumMod val="75000"/>
                </a:schemeClr>
              </a:solidFill>
              <a:latin typeface="Monotype Corsiva" pitchFamily="66" charset="0"/>
            </a:rPr>
            <a:t> </a:t>
          </a:r>
          <a:r>
            <a:rPr lang="ru-RU" sz="3200" kern="1200" dirty="0" err="1" smtClean="0">
              <a:solidFill>
                <a:schemeClr val="bg2">
                  <a:lumMod val="75000"/>
                </a:schemeClr>
              </a:solidFill>
              <a:latin typeface="Monotype Corsiva" pitchFamily="66" charset="0"/>
            </a:rPr>
            <a:t>консультативні</a:t>
          </a:r>
          <a:r>
            <a:rPr lang="ru-RU" sz="3200" kern="1200" dirty="0" smtClean="0">
              <a:solidFill>
                <a:schemeClr val="bg2">
                  <a:lumMod val="75000"/>
                </a:schemeClr>
              </a:solidFill>
              <a:latin typeface="Monotype Corsiva" pitchFamily="66" charset="0"/>
            </a:rPr>
            <a:t> </a:t>
          </a:r>
          <a:r>
            <a:rPr lang="ru-RU" sz="3200" kern="1200" dirty="0" err="1" smtClean="0">
              <a:solidFill>
                <a:schemeClr val="bg2">
                  <a:lumMod val="75000"/>
                </a:schemeClr>
              </a:solidFill>
              <a:latin typeface="Monotype Corsiva" pitchFamily="66" charset="0"/>
            </a:rPr>
            <a:t>заняття</a:t>
          </a:r>
          <a:endParaRPr lang="ru-RU" sz="3200" kern="1200" dirty="0">
            <a:solidFill>
              <a:schemeClr val="bg2">
                <a:lumMod val="75000"/>
              </a:schemeClr>
            </a:solidFill>
            <a:latin typeface="Monotype Corsiva" pitchFamily="66" charset="0"/>
          </a:endParaRPr>
        </a:p>
      </dsp:txBody>
      <dsp:txXfrm>
        <a:off x="2300297" y="0"/>
        <a:ext cx="6272230" cy="5857916"/>
      </dsp:txXfrm>
    </dsp:sp>
    <dsp:sp modelId="{FB342992-F4A9-49BE-870F-1D9C527043A2}">
      <dsp:nvSpPr>
        <dsp:cNvPr id="0" name=""/>
        <dsp:cNvSpPr/>
      </dsp:nvSpPr>
      <dsp:spPr>
        <a:xfrm>
          <a:off x="214318" y="1714518"/>
          <a:ext cx="1971698" cy="2000267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6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1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B8C867F-BF52-40FD-AB2E-BB10FCED9143}">
      <dsp:nvSpPr>
        <dsp:cNvPr id="0" name=""/>
        <dsp:cNvSpPr/>
      </dsp:nvSpPr>
      <dsp:spPr>
        <a:xfrm>
          <a:off x="0" y="0"/>
          <a:ext cx="5400684" cy="223938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700" i="1" kern="1200" dirty="0" smtClean="0">
              <a:latin typeface="Monotype Corsiva" pitchFamily="66" charset="0"/>
            </a:rPr>
            <a:t>Вчитель української мови та літератури, заступник директора з навчально-виховної роботи</a:t>
          </a:r>
          <a:endParaRPr lang="ru-RU" sz="2700" kern="1200" dirty="0"/>
        </a:p>
      </dsp:txBody>
      <dsp:txXfrm>
        <a:off x="0" y="0"/>
        <a:ext cx="5400684" cy="2239380"/>
      </dsp:txXfrm>
    </dsp:sp>
    <dsp:sp modelId="{BA7E00E0-AF21-406C-ACED-8CE7A960E3FB}">
      <dsp:nvSpPr>
        <dsp:cNvPr id="0" name=""/>
        <dsp:cNvSpPr/>
      </dsp:nvSpPr>
      <dsp:spPr>
        <a:xfrm>
          <a:off x="71451" y="2351022"/>
          <a:ext cx="5257781" cy="863616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700" i="1" kern="1200" dirty="0" smtClean="0">
              <a:latin typeface="Monotype Corsiva" pitchFamily="66" charset="0"/>
            </a:rPr>
            <a:t>Категорія – вища, вчитель-методист</a:t>
          </a:r>
        </a:p>
      </dsp:txBody>
      <dsp:txXfrm>
        <a:off x="71451" y="2351022"/>
        <a:ext cx="5257781" cy="863616"/>
      </dsp:txXfrm>
    </dsp:sp>
    <dsp:sp modelId="{7D42D07B-7736-490B-9FC0-D2BCD1844A81}">
      <dsp:nvSpPr>
        <dsp:cNvPr id="0" name=""/>
        <dsp:cNvSpPr/>
      </dsp:nvSpPr>
      <dsp:spPr>
        <a:xfrm>
          <a:off x="114278" y="3309679"/>
          <a:ext cx="5172127" cy="119968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700" i="1" kern="1200" dirty="0" smtClean="0">
              <a:latin typeface="Monotype Corsiva" pitchFamily="66" charset="0"/>
            </a:rPr>
            <a:t>Педагогічний стаж – 23 роки</a:t>
          </a:r>
          <a:endParaRPr lang="uk-UA" sz="2700" i="1" kern="1200" dirty="0">
            <a:latin typeface="Monotype Corsiva" pitchFamily="66" charset="0"/>
          </a:endParaRPr>
        </a:p>
      </dsp:txBody>
      <dsp:txXfrm>
        <a:off x="114278" y="3309679"/>
        <a:ext cx="5172127" cy="1199680"/>
      </dsp:txXfrm>
    </dsp:sp>
  </dsp:spTree>
</dsp:drawing>
</file>

<file path=ppt/diagrams/drawing2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8A41ADF-1BE3-4623-91C9-384C1C874475}">
      <dsp:nvSpPr>
        <dsp:cNvPr id="0" name=""/>
        <dsp:cNvSpPr/>
      </dsp:nvSpPr>
      <dsp:spPr>
        <a:xfrm>
          <a:off x="0" y="0"/>
          <a:ext cx="7872410" cy="1346084"/>
        </a:xfrm>
        <a:prstGeom prst="roundRect">
          <a:avLst/>
        </a:prstGeom>
        <a:gradFill rotWithShape="0">
          <a:gsLst>
            <a:gs pos="0">
              <a:schemeClr val="accent1">
                <a:shade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shade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shade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4790" tIns="224790" rIns="224790" bIns="224790" numCol="1" spcCol="1270" anchor="ctr" anchorCtr="0">
          <a:noAutofit/>
        </a:bodyPr>
        <a:lstStyle/>
        <a:p>
          <a:pPr lvl="0" algn="ctr" defTabSz="2622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5900" kern="1200" dirty="0" smtClean="0">
              <a:latin typeface="Monotype Corsiva" pitchFamily="66" charset="0"/>
            </a:rPr>
            <a:t>Педагогічне кредо:</a:t>
          </a:r>
          <a:endParaRPr lang="ru-RU" sz="5900" kern="1200" dirty="0">
            <a:latin typeface="Monotype Corsiva" pitchFamily="66" charset="0"/>
          </a:endParaRPr>
        </a:p>
      </dsp:txBody>
      <dsp:txXfrm>
        <a:off x="0" y="0"/>
        <a:ext cx="7872410" cy="1346084"/>
      </dsp:txXfrm>
    </dsp:sp>
  </dsp:spTree>
</dsp:drawing>
</file>

<file path=ppt/diagrams/drawing3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3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3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3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3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3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3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3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AB7BBFB-C71F-4AD9-A65D-FF6F0FB9F184}">
      <dsp:nvSpPr>
        <dsp:cNvPr id="0" name=""/>
        <dsp:cNvSpPr/>
      </dsp:nvSpPr>
      <dsp:spPr>
        <a:xfrm>
          <a:off x="0" y="0"/>
          <a:ext cx="7429552" cy="127296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b="1" kern="1200" dirty="0" err="1" smtClean="0">
              <a:latin typeface="Monotype Corsiva" pitchFamily="66" charset="0"/>
              <a:hlinkClick xmlns:r="http://schemas.openxmlformats.org/officeDocument/2006/relationships" r:id="rId1"/>
            </a:rPr>
            <a:t>Міжнародна</a:t>
          </a:r>
          <a:r>
            <a:rPr lang="ru-RU" sz="3400" b="1" kern="1200" dirty="0" smtClean="0">
              <a:latin typeface="Monotype Corsiva" pitchFamily="66" charset="0"/>
              <a:hlinkClick xmlns:r="http://schemas.openxmlformats.org/officeDocument/2006/relationships" r:id="rId1"/>
            </a:rPr>
            <a:t> </a:t>
          </a:r>
          <a:r>
            <a:rPr lang="ru-RU" sz="3400" b="1" kern="1200" dirty="0" err="1" smtClean="0">
              <a:latin typeface="Monotype Corsiva" pitchFamily="66" charset="0"/>
              <a:hlinkClick xmlns:r="http://schemas.openxmlformats.org/officeDocument/2006/relationships" r:id="rId1"/>
            </a:rPr>
            <a:t>науково-практична</a:t>
          </a:r>
          <a:r>
            <a:rPr lang="ru-RU" sz="3400" b="1" kern="1200" dirty="0" smtClean="0">
              <a:latin typeface="Monotype Corsiva" pitchFamily="66" charset="0"/>
              <a:hlinkClick xmlns:r="http://schemas.openxmlformats.org/officeDocument/2006/relationships" r:id="rId1"/>
            </a:rPr>
            <a:t> </a:t>
          </a:r>
          <a:r>
            <a:rPr lang="ru-RU" sz="3400" b="1" kern="1200" dirty="0" err="1" smtClean="0">
              <a:latin typeface="Monotype Corsiva" pitchFamily="66" charset="0"/>
              <a:hlinkClick xmlns:r="http://schemas.openxmlformats.org/officeDocument/2006/relationships" r:id="rId1"/>
            </a:rPr>
            <a:t>конференція</a:t>
          </a:r>
          <a:r>
            <a:rPr lang="ru-RU" sz="3400" b="1" kern="1200" dirty="0" smtClean="0">
              <a:latin typeface="Monotype Corsiva" pitchFamily="66" charset="0"/>
              <a:hlinkClick xmlns:r="http://schemas.openxmlformats.org/officeDocument/2006/relationships" r:id="rId1"/>
            </a:rPr>
            <a:t>, </a:t>
          </a:r>
          <a:r>
            <a:rPr lang="ru-RU" sz="3400" b="1" kern="1200" dirty="0" err="1" smtClean="0">
              <a:latin typeface="Monotype Corsiva" pitchFamily="66" charset="0"/>
              <a:hlinkClick xmlns:r="http://schemas.openxmlformats.org/officeDocument/2006/relationships" r:id="rId1"/>
            </a:rPr>
            <a:t>м.Луцьк</a:t>
          </a:r>
          <a:endParaRPr lang="ru-RU" sz="3400" kern="1200" dirty="0">
            <a:latin typeface="Monotype Corsiva" pitchFamily="66" charset="0"/>
          </a:endParaRPr>
        </a:p>
      </dsp:txBody>
      <dsp:txXfrm>
        <a:off x="0" y="0"/>
        <a:ext cx="7429552" cy="1272960"/>
      </dsp:txXfrm>
    </dsp:sp>
  </dsp:spTree>
</dsp:drawing>
</file>

<file path=ppt/diagrams/drawing3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F11831A-2B5B-49AD-99FD-C0DB12959AE4}">
      <dsp:nvSpPr>
        <dsp:cNvPr id="0" name=""/>
        <dsp:cNvSpPr/>
      </dsp:nvSpPr>
      <dsp:spPr>
        <a:xfrm>
          <a:off x="0" y="142868"/>
          <a:ext cx="6143668" cy="4757773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/>
          </a:r>
          <a:br>
            <a:rPr lang="ru-RU" sz="1300" kern="1200" dirty="0" smtClean="0"/>
          </a:br>
          <a:r>
            <a:rPr lang="ru-RU" sz="1300" b="1" kern="1200" dirty="0" smtClean="0"/>
            <a:t>25-27.11.2010 р.</a:t>
          </a:r>
          <a:r>
            <a:rPr lang="ru-RU" sz="1300" kern="1200" dirty="0" smtClean="0"/>
            <a:t> взяла участь у </a:t>
          </a:r>
          <a:r>
            <a:rPr lang="ru-RU" sz="1300" kern="1200" dirty="0" err="1" smtClean="0"/>
            <a:t>Міжнародній</a:t>
          </a:r>
          <a:r>
            <a:rPr lang="ru-RU" sz="1300" kern="1200" dirty="0" smtClean="0"/>
            <a:t> </a:t>
          </a:r>
          <a:r>
            <a:rPr lang="ru-RU" sz="1300" kern="1200" dirty="0" err="1" smtClean="0"/>
            <a:t>науково-практичній</a:t>
          </a:r>
          <a:r>
            <a:rPr lang="ru-RU" sz="1300" kern="1200" dirty="0" smtClean="0"/>
            <a:t> </a:t>
          </a:r>
          <a:r>
            <a:rPr lang="ru-RU" sz="1300" kern="1200" dirty="0" err="1" smtClean="0"/>
            <a:t>конференції</a:t>
          </a:r>
          <a:r>
            <a:rPr lang="ru-RU" sz="1300" kern="1200" dirty="0" smtClean="0"/>
            <a:t> "</a:t>
          </a:r>
          <a:r>
            <a:rPr lang="ru-RU" sz="1300" b="1" kern="1200" dirty="0" err="1" smtClean="0"/>
            <a:t>Здоров'язбережувальні</a:t>
          </a:r>
          <a:r>
            <a:rPr lang="ru-RU" sz="1300" b="1" kern="1200" dirty="0" smtClean="0"/>
            <a:t> </a:t>
          </a:r>
          <a:r>
            <a:rPr lang="ru-RU" sz="1300" b="1" kern="1200" dirty="0" err="1" smtClean="0"/>
            <a:t>технології</a:t>
          </a:r>
          <a:r>
            <a:rPr lang="ru-RU" sz="1300" b="1" kern="1200" dirty="0" smtClean="0"/>
            <a:t> </a:t>
          </a:r>
          <a:r>
            <a:rPr lang="ru-RU" sz="1300" b="1" kern="1200" dirty="0" err="1" smtClean="0"/>
            <a:t>проектування</a:t>
          </a:r>
          <a:r>
            <a:rPr lang="ru-RU" sz="1300" b="1" kern="1200" dirty="0" smtClean="0"/>
            <a:t> </a:t>
          </a:r>
          <a:r>
            <a:rPr lang="ru-RU" sz="1300" b="1" kern="1200" dirty="0" err="1" smtClean="0"/>
            <a:t>розвитку</a:t>
          </a:r>
          <a:r>
            <a:rPr lang="ru-RU" sz="1300" b="1" kern="1200" dirty="0" smtClean="0"/>
            <a:t> </a:t>
          </a:r>
          <a:r>
            <a:rPr lang="ru-RU" sz="1300" b="1" kern="1200" dirty="0" err="1" smtClean="0"/>
            <a:t>обдарованості</a:t>
          </a:r>
          <a:r>
            <a:rPr lang="ru-RU" sz="1300" b="1" kern="1200" dirty="0" smtClean="0"/>
            <a:t> в </a:t>
          </a:r>
          <a:r>
            <a:rPr lang="ru-RU" sz="1300" b="1" kern="1200" dirty="0" err="1" smtClean="0"/>
            <a:t>контексті</a:t>
          </a:r>
          <a:r>
            <a:rPr lang="ru-RU" sz="1300" b="1" kern="1200" dirty="0" smtClean="0"/>
            <a:t> </a:t>
          </a:r>
          <a:r>
            <a:rPr lang="ru-RU" sz="1300" b="1" kern="1200" dirty="0" err="1" smtClean="0"/>
            <a:t>інтеграції</a:t>
          </a:r>
          <a:r>
            <a:rPr lang="ru-RU" sz="1300" b="1" kern="1200" dirty="0" smtClean="0"/>
            <a:t> </a:t>
          </a:r>
          <a:r>
            <a:rPr lang="ru-RU" sz="1300" b="1" kern="1200" dirty="0" err="1" smtClean="0"/>
            <a:t>України</a:t>
          </a:r>
          <a:r>
            <a:rPr lang="ru-RU" sz="1300" b="1" kern="1200" dirty="0" smtClean="0"/>
            <a:t> до </a:t>
          </a:r>
          <a:r>
            <a:rPr lang="ru-RU" sz="1300" b="1" kern="1200" dirty="0" err="1" smtClean="0"/>
            <a:t>Європейського</a:t>
          </a:r>
          <a:r>
            <a:rPr lang="ru-RU" sz="1300" b="1" kern="1200" dirty="0" smtClean="0"/>
            <a:t> </a:t>
          </a:r>
          <a:r>
            <a:rPr lang="ru-RU" sz="1300" b="1" kern="1200" dirty="0" err="1" smtClean="0"/>
            <a:t>освітнього</a:t>
          </a:r>
          <a:r>
            <a:rPr lang="ru-RU" sz="1300" b="1" kern="1200" dirty="0" smtClean="0"/>
            <a:t> простору" </a:t>
          </a:r>
          <a:r>
            <a:rPr lang="ru-RU" sz="1300" kern="1200" dirty="0" smtClean="0"/>
            <a:t>у </a:t>
          </a:r>
          <a:r>
            <a:rPr lang="ru-RU" sz="1300" kern="1200" dirty="0" err="1" smtClean="0"/>
            <a:t>м.Луцьк</a:t>
          </a:r>
          <a:r>
            <a:rPr lang="ru-RU" sz="1300" kern="1200" dirty="0" smtClean="0"/>
            <a:t>.</a:t>
          </a:r>
          <a:br>
            <a:rPr lang="ru-RU" sz="1300" kern="1200" dirty="0" smtClean="0"/>
          </a:br>
          <a:r>
            <a:rPr lang="ru-RU" sz="1300" kern="1200" dirty="0" smtClean="0"/>
            <a:t/>
          </a:r>
          <a:br>
            <a:rPr lang="ru-RU" sz="1300" kern="1200" dirty="0" smtClean="0"/>
          </a:br>
          <a:r>
            <a:rPr lang="ru-RU" sz="1300" b="1" kern="1200" dirty="0" smtClean="0"/>
            <a:t>Мета </a:t>
          </a:r>
          <a:r>
            <a:rPr lang="ru-RU" sz="1300" b="1" kern="1200" dirty="0" err="1" smtClean="0"/>
            <a:t>конференції</a:t>
          </a:r>
          <a:r>
            <a:rPr lang="ru-RU" sz="1300" b="1" kern="1200" dirty="0" smtClean="0"/>
            <a:t>:</a:t>
          </a:r>
          <a:r>
            <a:rPr lang="ru-RU" sz="1300" kern="1200" dirty="0" smtClean="0"/>
            <a:t> </a:t>
          </a:r>
          <a:r>
            <a:rPr lang="ru-RU" sz="1300" kern="1200" dirty="0" err="1" smtClean="0"/>
            <a:t>Обмін</a:t>
          </a:r>
          <a:r>
            <a:rPr lang="ru-RU" sz="1300" kern="1200" dirty="0" smtClean="0"/>
            <a:t> </a:t>
          </a:r>
          <a:r>
            <a:rPr lang="ru-RU" sz="1300" kern="1200" dirty="0" err="1" smtClean="0"/>
            <a:t>досвідом</a:t>
          </a:r>
          <a:r>
            <a:rPr lang="ru-RU" sz="1300" kern="1200" dirty="0" smtClean="0"/>
            <a:t> </a:t>
          </a:r>
          <a:r>
            <a:rPr lang="ru-RU" sz="1300" kern="1200" dirty="0" err="1" smtClean="0"/>
            <a:t>з</a:t>
          </a:r>
          <a:r>
            <a:rPr lang="ru-RU" sz="1300" kern="1200" dirty="0" smtClean="0"/>
            <a:t> проблем </a:t>
          </a:r>
          <a:r>
            <a:rPr lang="ru-RU" sz="1300" kern="1200" dirty="0" err="1" smtClean="0"/>
            <a:t>проектування</a:t>
          </a:r>
          <a:r>
            <a:rPr lang="ru-RU" sz="1300" kern="1200" dirty="0" smtClean="0"/>
            <a:t> </a:t>
          </a:r>
          <a:r>
            <a:rPr lang="ru-RU" sz="1300" kern="1200" dirty="0" err="1" smtClean="0"/>
            <a:t>розвитку</a:t>
          </a:r>
          <a:r>
            <a:rPr lang="ru-RU" sz="1300" kern="1200" dirty="0" smtClean="0"/>
            <a:t> </a:t>
          </a:r>
          <a:r>
            <a:rPr lang="ru-RU" sz="1300" kern="1200" dirty="0" err="1" smtClean="0"/>
            <a:t>обдарованої</a:t>
          </a:r>
          <a:r>
            <a:rPr lang="ru-RU" sz="1300" kern="1200" dirty="0" smtClean="0"/>
            <a:t> </a:t>
          </a:r>
          <a:r>
            <a:rPr lang="ru-RU" sz="1300" kern="1200" dirty="0" err="1" smtClean="0"/>
            <a:t>особистості</a:t>
          </a:r>
          <a:r>
            <a:rPr lang="ru-RU" sz="1300" kern="1200" dirty="0" smtClean="0"/>
            <a:t>, стану </a:t>
          </a:r>
          <a:r>
            <a:rPr lang="ru-RU" sz="1300" kern="1200" dirty="0" err="1" smtClean="0"/>
            <a:t>проведення</a:t>
          </a:r>
          <a:r>
            <a:rPr lang="ru-RU" sz="1300" kern="1200" dirty="0" smtClean="0"/>
            <a:t> </a:t>
          </a:r>
          <a:r>
            <a:rPr lang="ru-RU" sz="1300" kern="1200" dirty="0" err="1" smtClean="0"/>
            <a:t>психолого-педагогічного</a:t>
          </a:r>
          <a:r>
            <a:rPr lang="ru-RU" sz="1300" kern="1200" dirty="0" smtClean="0"/>
            <a:t> </a:t>
          </a:r>
          <a:r>
            <a:rPr lang="ru-RU" sz="1300" kern="1200" dirty="0" err="1" smtClean="0"/>
            <a:t>супроводу</a:t>
          </a:r>
          <a:r>
            <a:rPr lang="ru-RU" sz="1300" kern="1200" dirty="0" smtClean="0"/>
            <a:t>, </a:t>
          </a:r>
          <a:r>
            <a:rPr lang="ru-RU" sz="1300" kern="1200" dirty="0" err="1" smtClean="0"/>
            <a:t>розробки</a:t>
          </a:r>
          <a:r>
            <a:rPr lang="ru-RU" sz="1300" kern="1200" dirty="0" smtClean="0"/>
            <a:t> </a:t>
          </a:r>
          <a:r>
            <a:rPr lang="ru-RU" sz="1300" kern="1200" dirty="0" err="1" smtClean="0"/>
            <a:t>інноваційних</a:t>
          </a:r>
          <a:r>
            <a:rPr lang="ru-RU" sz="1300" kern="1200" dirty="0" smtClean="0"/>
            <a:t> </a:t>
          </a:r>
          <a:r>
            <a:rPr lang="ru-RU" sz="1300" kern="1200" dirty="0" err="1" smtClean="0"/>
            <a:t>наукових</a:t>
          </a:r>
          <a:r>
            <a:rPr lang="ru-RU" sz="1300" kern="1200" dirty="0" smtClean="0"/>
            <a:t> </a:t>
          </a:r>
          <a:r>
            <a:rPr lang="ru-RU" sz="1300" kern="1200" dirty="0" err="1" smtClean="0"/>
            <a:t>підходів</a:t>
          </a:r>
          <a:r>
            <a:rPr lang="ru-RU" sz="1300" kern="1200" dirty="0" smtClean="0"/>
            <a:t>, </a:t>
          </a:r>
          <a:r>
            <a:rPr lang="ru-RU" sz="1300" kern="1200" dirty="0" err="1" smtClean="0"/>
            <a:t>досягнень</a:t>
          </a:r>
          <a:r>
            <a:rPr lang="ru-RU" sz="1300" kern="1200" dirty="0" smtClean="0"/>
            <a:t> </a:t>
          </a:r>
          <a:r>
            <a:rPr lang="ru-RU" sz="1300" kern="1200" dirty="0" err="1" smtClean="0"/>
            <a:t>і</a:t>
          </a:r>
          <a:r>
            <a:rPr lang="ru-RU" sz="1300" kern="1200" dirty="0" smtClean="0"/>
            <a:t> </a:t>
          </a:r>
          <a:r>
            <a:rPr lang="ru-RU" sz="1300" kern="1200" dirty="0" err="1" smtClean="0"/>
            <a:t>вирішення</a:t>
          </a:r>
          <a:r>
            <a:rPr lang="ru-RU" sz="1300" kern="1200" dirty="0" smtClean="0"/>
            <a:t> </a:t>
          </a:r>
          <a:r>
            <a:rPr lang="ru-RU" sz="1300" kern="1200" dirty="0" err="1" smtClean="0"/>
            <a:t>питань</a:t>
          </a:r>
          <a:r>
            <a:rPr lang="ru-RU" sz="1300" kern="1200" dirty="0" smtClean="0"/>
            <a:t> </a:t>
          </a:r>
          <a:r>
            <a:rPr lang="ru-RU" sz="1300" kern="1200" dirty="0" err="1" smtClean="0"/>
            <a:t>щодо</a:t>
          </a:r>
          <a:r>
            <a:rPr lang="ru-RU" sz="1300" kern="1200" dirty="0" smtClean="0"/>
            <a:t> </a:t>
          </a:r>
          <a:r>
            <a:rPr lang="ru-RU" sz="1300" kern="1200" dirty="0" err="1" smtClean="0"/>
            <a:t>обдарованих</a:t>
          </a:r>
          <a:r>
            <a:rPr lang="ru-RU" sz="1300" kern="1200" dirty="0" smtClean="0"/>
            <a:t> </a:t>
          </a:r>
          <a:r>
            <a:rPr lang="ru-RU" sz="1300" kern="1200" dirty="0" err="1" smtClean="0"/>
            <a:t>дітей</a:t>
          </a:r>
          <a:r>
            <a:rPr lang="ru-RU" sz="1300" kern="1200" dirty="0" smtClean="0"/>
            <a:t> та </a:t>
          </a:r>
          <a:r>
            <a:rPr lang="ru-RU" sz="1300" kern="1200" dirty="0" err="1" smtClean="0"/>
            <a:t>молоді</a:t>
          </a:r>
          <a:r>
            <a:rPr lang="ru-RU" sz="1300" kern="1200" dirty="0" smtClean="0"/>
            <a:t>.</a:t>
          </a:r>
          <a:br>
            <a:rPr lang="ru-RU" sz="1300" kern="1200" dirty="0" smtClean="0"/>
          </a:br>
          <a:r>
            <a:rPr lang="ru-RU" sz="1300" kern="1200" dirty="0" smtClean="0"/>
            <a:t/>
          </a:r>
          <a:br>
            <a:rPr lang="ru-RU" sz="1300" kern="1200" dirty="0" smtClean="0"/>
          </a:br>
          <a:r>
            <a:rPr lang="ru-RU" sz="1300" b="1" kern="1200" dirty="0" err="1" smtClean="0"/>
            <a:t>Тематичні</a:t>
          </a:r>
          <a:r>
            <a:rPr lang="ru-RU" sz="1300" b="1" kern="1200" dirty="0" smtClean="0"/>
            <a:t> напрямки </a:t>
          </a:r>
          <a:r>
            <a:rPr lang="ru-RU" sz="1300" b="1" kern="1200" dirty="0" err="1" smtClean="0"/>
            <a:t>роботи</a:t>
          </a:r>
          <a:r>
            <a:rPr lang="ru-RU" sz="1300" b="1" kern="1200" dirty="0" smtClean="0"/>
            <a:t>:</a:t>
          </a:r>
          <a:r>
            <a:rPr lang="ru-RU" sz="1300" kern="1200" dirty="0" smtClean="0"/>
            <a:t/>
          </a:r>
          <a:br>
            <a:rPr lang="ru-RU" sz="1300" kern="1200" dirty="0" smtClean="0"/>
          </a:br>
          <a:r>
            <a:rPr lang="ru-RU" sz="1300" kern="1200" dirty="0" smtClean="0"/>
            <a:t/>
          </a:r>
          <a:br>
            <a:rPr lang="ru-RU" sz="1300" kern="1200" dirty="0" smtClean="0"/>
          </a:br>
          <a:r>
            <a:rPr lang="ru-RU" sz="1300" kern="1200" dirty="0" smtClean="0"/>
            <a:t>1.Соціально-комунікативний </a:t>
          </a:r>
          <a:r>
            <a:rPr lang="ru-RU" sz="1300" kern="1200" dirty="0" err="1" smtClean="0"/>
            <a:t>розвиток</a:t>
          </a:r>
          <a:r>
            <a:rPr lang="ru-RU" sz="1300" kern="1200" dirty="0" smtClean="0"/>
            <a:t> </a:t>
          </a:r>
          <a:r>
            <a:rPr lang="ru-RU" sz="1300" kern="1200" dirty="0" err="1" smtClean="0"/>
            <a:t>обдарованої</a:t>
          </a:r>
          <a:r>
            <a:rPr lang="ru-RU" sz="1300" kern="1200" dirty="0" smtClean="0"/>
            <a:t> </a:t>
          </a:r>
          <a:r>
            <a:rPr lang="ru-RU" sz="1300" kern="1200" dirty="0" err="1" smtClean="0"/>
            <a:t>дитини</a:t>
          </a:r>
          <a:r>
            <a:rPr lang="ru-RU" sz="1300" kern="1200" dirty="0" smtClean="0"/>
            <a:t> в </a:t>
          </a:r>
          <a:r>
            <a:rPr lang="ru-RU" sz="1300" kern="1200" dirty="0" err="1" smtClean="0"/>
            <a:t>системі</a:t>
          </a:r>
          <a:r>
            <a:rPr lang="ru-RU" sz="1300" kern="1200" dirty="0" smtClean="0"/>
            <a:t> </a:t>
          </a:r>
          <a:r>
            <a:rPr lang="ru-RU" sz="1300" kern="1200" dirty="0" err="1" smtClean="0"/>
            <a:t>проектування</a:t>
          </a:r>
          <a:r>
            <a:rPr lang="ru-RU" sz="1300" kern="1200" dirty="0" smtClean="0"/>
            <a:t> </a:t>
          </a:r>
          <a:r>
            <a:rPr lang="ru-RU" sz="1300" kern="1200" dirty="0" err="1" smtClean="0"/>
            <a:t>особистісного</a:t>
          </a:r>
          <a:r>
            <a:rPr lang="ru-RU" sz="1300" kern="1200" dirty="0" smtClean="0"/>
            <a:t> </a:t>
          </a:r>
          <a:r>
            <a:rPr lang="ru-RU" sz="1300" kern="1200" dirty="0" err="1" smtClean="0"/>
            <a:t>розвитку</a:t>
          </a:r>
          <a:r>
            <a:rPr lang="ru-RU" sz="1300" kern="1200" dirty="0" smtClean="0"/>
            <a:t>.</a:t>
          </a:r>
          <a:br>
            <a:rPr lang="ru-RU" sz="1300" kern="1200" dirty="0" smtClean="0"/>
          </a:br>
          <a:r>
            <a:rPr lang="ru-RU" sz="1300" kern="1200" dirty="0" smtClean="0"/>
            <a:t>2.Розвиток </a:t>
          </a:r>
          <a:r>
            <a:rPr lang="ru-RU" sz="1300" kern="1200" dirty="0" err="1" smtClean="0"/>
            <a:t>особистості</a:t>
          </a:r>
          <a:r>
            <a:rPr lang="ru-RU" sz="1300" kern="1200" dirty="0" smtClean="0"/>
            <a:t> школяра на засадах </a:t>
          </a:r>
          <a:r>
            <a:rPr lang="ru-RU" sz="1300" kern="1200" dirty="0" err="1" smtClean="0"/>
            <a:t>психосоціальних</a:t>
          </a:r>
          <a:r>
            <a:rPr lang="ru-RU" sz="1300" kern="1200" dirty="0" smtClean="0"/>
            <a:t> </a:t>
          </a:r>
          <a:r>
            <a:rPr lang="ru-RU" sz="1300" kern="1200" dirty="0" err="1" smtClean="0"/>
            <a:t>технологій</a:t>
          </a:r>
          <a:r>
            <a:rPr lang="ru-RU" sz="1300" kern="1200" dirty="0" smtClean="0"/>
            <a:t>.</a:t>
          </a:r>
          <a:br>
            <a:rPr lang="ru-RU" sz="1300" kern="1200" dirty="0" smtClean="0"/>
          </a:br>
          <a:r>
            <a:rPr lang="ru-RU" sz="1300" kern="1200" dirty="0" smtClean="0"/>
            <a:t>3.Духовний </a:t>
          </a:r>
          <a:r>
            <a:rPr lang="ru-RU" sz="1300" kern="1200" dirty="0" err="1" smtClean="0"/>
            <a:t>розвиток</a:t>
          </a:r>
          <a:r>
            <a:rPr lang="ru-RU" sz="1300" kern="1200" dirty="0" smtClean="0"/>
            <a:t> </a:t>
          </a:r>
          <a:r>
            <a:rPr lang="ru-RU" sz="1300" kern="1200" dirty="0" err="1" smtClean="0"/>
            <a:t>особистості</a:t>
          </a:r>
          <a:r>
            <a:rPr lang="ru-RU" sz="1300" kern="1200" dirty="0" smtClean="0"/>
            <a:t> в </a:t>
          </a:r>
          <a:r>
            <a:rPr lang="ru-RU" sz="1300" kern="1200" dirty="0" err="1" smtClean="0"/>
            <a:t>контексті</a:t>
          </a:r>
          <a:r>
            <a:rPr lang="ru-RU" sz="1300" kern="1200" dirty="0" smtClean="0"/>
            <a:t> </a:t>
          </a:r>
          <a:r>
            <a:rPr lang="ru-RU" sz="1300" kern="1200" dirty="0" err="1" smtClean="0"/>
            <a:t>суб'єктно-вчинкової</a:t>
          </a:r>
          <a:r>
            <a:rPr lang="ru-RU" sz="1300" kern="1200" dirty="0" smtClean="0"/>
            <a:t> </a:t>
          </a:r>
          <a:r>
            <a:rPr lang="ru-RU" sz="1300" kern="1200" dirty="0" err="1" smtClean="0"/>
            <a:t>парадигми</a:t>
          </a:r>
          <a:r>
            <a:rPr lang="ru-RU" sz="1300" kern="1200" dirty="0" smtClean="0"/>
            <a:t> </a:t>
          </a:r>
          <a:r>
            <a:rPr lang="ru-RU" sz="1300" kern="1200" dirty="0" err="1" smtClean="0"/>
            <a:t>освіти</a:t>
          </a:r>
          <a:r>
            <a:rPr lang="ru-RU" sz="1300" kern="1200" dirty="0" smtClean="0"/>
            <a:t>.</a:t>
          </a:r>
          <a:endParaRPr lang="ru-RU" sz="1300" kern="1200" dirty="0"/>
        </a:p>
      </dsp:txBody>
      <dsp:txXfrm>
        <a:off x="0" y="142868"/>
        <a:ext cx="6143668" cy="4757773"/>
      </dsp:txXfrm>
    </dsp:sp>
  </dsp:spTree>
</dsp:drawing>
</file>

<file path=ppt/diagrams/drawing3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0568479-83D7-4DBA-87B9-AB20274C17FE}">
      <dsp:nvSpPr>
        <dsp:cNvPr id="0" name=""/>
        <dsp:cNvSpPr/>
      </dsp:nvSpPr>
      <dsp:spPr>
        <a:xfrm>
          <a:off x="0" y="1328722"/>
          <a:ext cx="7972452" cy="3042000"/>
        </a:xfrm>
        <a:prstGeom prst="roundRect">
          <a:avLst/>
        </a:prstGeom>
        <a:gradFill rotWithShape="0">
          <a:gsLst>
            <a:gs pos="0">
              <a:schemeClr val="accent1">
                <a:shade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shade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shade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000" kern="1200" dirty="0" smtClean="0">
              <a:latin typeface="Monotype Corsiva" pitchFamily="66" charset="0"/>
            </a:rPr>
            <a:t>Перед людиною до розуму три шляхи: шлях роздумів – найблагородніший; шлях наслідування – найлегший; шлях власного досвіду – найважчий шлях.                     </a:t>
          </a:r>
          <a:r>
            <a:rPr lang="uk-UA" sz="2800" kern="1200" dirty="0" smtClean="0">
              <a:latin typeface="Monotype Corsiva" pitchFamily="66" charset="0"/>
            </a:rPr>
            <a:t>                                                                              Конфуцій</a:t>
          </a:r>
          <a:endParaRPr lang="ru-RU" sz="4000" kern="1200" dirty="0">
            <a:latin typeface="Monotype Corsiva" pitchFamily="66" charset="0"/>
          </a:endParaRPr>
        </a:p>
      </dsp:txBody>
      <dsp:txXfrm>
        <a:off x="0" y="1328722"/>
        <a:ext cx="7972452" cy="3042000"/>
      </dsp:txXfrm>
    </dsp:sp>
  </dsp:spTree>
</dsp:drawing>
</file>

<file path=ppt/diagrams/drawing4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383F615-0384-4557-BC2A-ED741490F8CF}">
      <dsp:nvSpPr>
        <dsp:cNvPr id="0" name=""/>
        <dsp:cNvSpPr/>
      </dsp:nvSpPr>
      <dsp:spPr>
        <a:xfrm>
          <a:off x="0" y="0"/>
          <a:ext cx="7872410" cy="140692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/>
            <a:t>Всеукраїнська науково-практична конференція МОН України, НАПН </a:t>
          </a:r>
          <a:r>
            <a:rPr lang="uk-UA" sz="2000" kern="1200" dirty="0" err="1" smtClean="0"/>
            <a:t>Украіни</a:t>
          </a:r>
          <a:r>
            <a:rPr lang="uk-UA" sz="2000" kern="1200" dirty="0" smtClean="0"/>
            <a:t>  «Сучасні </a:t>
          </a:r>
          <a:r>
            <a:rPr lang="uk-UA" sz="2000" kern="1200" dirty="0" err="1" smtClean="0"/>
            <a:t>особистісно</a:t>
          </a:r>
          <a:r>
            <a:rPr lang="uk-UA" sz="2000" kern="1200" dirty="0" smtClean="0"/>
            <a:t> орієнтовані середовища і технології навчання: теорія і практика »  до 25річчя шкільної інформатики - м. Хмельницький 27-29.04.2010р.  </a:t>
          </a:r>
          <a:endParaRPr lang="ru-RU" sz="2000" kern="1200" dirty="0"/>
        </a:p>
      </dsp:txBody>
      <dsp:txXfrm>
        <a:off x="0" y="0"/>
        <a:ext cx="7872410" cy="1406924"/>
      </dsp:txXfrm>
    </dsp:sp>
  </dsp:spTree>
</dsp:drawing>
</file>

<file path=ppt/diagrams/drawing4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4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4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4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4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7C25983-A4F8-41A4-8ABF-1BDED76F8DE4}">
      <dsp:nvSpPr>
        <dsp:cNvPr id="0" name=""/>
        <dsp:cNvSpPr/>
      </dsp:nvSpPr>
      <dsp:spPr>
        <a:xfrm>
          <a:off x="0" y="2281"/>
          <a:ext cx="7358114" cy="169924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000" b="1" kern="1200" dirty="0" err="1" smtClean="0">
              <a:solidFill>
                <a:schemeClr val="tx1"/>
              </a:solidFill>
              <a:latin typeface="Monotype Corsiva" pitchFamily="66" charset="0"/>
            </a:rPr>
            <a:t>Компетентнісний</a:t>
          </a:r>
          <a:r>
            <a:rPr lang="uk-UA" sz="4000" b="1" kern="1200" dirty="0" smtClean="0">
              <a:solidFill>
                <a:schemeClr val="tx1"/>
              </a:solidFill>
              <a:latin typeface="Monotype Corsiva" pitchFamily="66" charset="0"/>
            </a:rPr>
            <a:t> підхід – лише один із чинників, що сприяють  модернізації змісту освіти, </a:t>
          </a:r>
          <a:endParaRPr lang="uk-UA" sz="4000" b="1" kern="1200" dirty="0">
            <a:solidFill>
              <a:schemeClr val="tx1"/>
            </a:solidFill>
            <a:latin typeface="Monotype Corsiva" pitchFamily="66" charset="0"/>
          </a:endParaRPr>
        </a:p>
      </dsp:txBody>
      <dsp:txXfrm>
        <a:off x="0" y="2281"/>
        <a:ext cx="7358114" cy="1699242"/>
      </dsp:txXfrm>
    </dsp:sp>
    <dsp:sp modelId="{00BB0EBF-F35E-46A4-A5BB-DF50379538C1}">
      <dsp:nvSpPr>
        <dsp:cNvPr id="0" name=""/>
        <dsp:cNvSpPr/>
      </dsp:nvSpPr>
      <dsp:spPr>
        <a:xfrm>
          <a:off x="0" y="1713406"/>
          <a:ext cx="7358114" cy="169924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000" b="1" kern="1200" dirty="0" smtClean="0">
              <a:solidFill>
                <a:schemeClr val="tx1"/>
              </a:solidFill>
              <a:latin typeface="Monotype Corsiva" pitchFamily="66" charset="0"/>
            </a:rPr>
            <a:t>він лише доповнює низку   освітніх інновацій, </a:t>
          </a:r>
          <a:endParaRPr lang="uk-UA" sz="4000" b="1" kern="1200" dirty="0">
            <a:solidFill>
              <a:schemeClr val="tx1"/>
            </a:solidFill>
            <a:latin typeface="Monotype Corsiva" pitchFamily="66" charset="0"/>
          </a:endParaRPr>
        </a:p>
      </dsp:txBody>
      <dsp:txXfrm>
        <a:off x="0" y="1713406"/>
        <a:ext cx="7358114" cy="1699242"/>
      </dsp:txXfrm>
    </dsp:sp>
    <dsp:sp modelId="{D7DE8ED9-FC6A-43F0-A96C-C0EFD99952AA}">
      <dsp:nvSpPr>
        <dsp:cNvPr id="0" name=""/>
        <dsp:cNvSpPr/>
      </dsp:nvSpPr>
      <dsp:spPr>
        <a:xfrm>
          <a:off x="0" y="3424531"/>
          <a:ext cx="7358114" cy="169924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000" b="1" kern="1200" dirty="0" smtClean="0">
              <a:solidFill>
                <a:schemeClr val="tx1"/>
              </a:solidFill>
              <a:latin typeface="Monotype Corsiva" pitchFamily="66" charset="0"/>
            </a:rPr>
            <a:t>не применшуючи значення  класичних підходів</a:t>
          </a:r>
          <a:endParaRPr lang="ru-RU" sz="4000" b="1" kern="1200" dirty="0">
            <a:solidFill>
              <a:schemeClr val="tx1"/>
            </a:solidFill>
            <a:latin typeface="Monotype Corsiva" pitchFamily="66" charset="0"/>
          </a:endParaRPr>
        </a:p>
      </dsp:txBody>
      <dsp:txXfrm>
        <a:off x="0" y="3424531"/>
        <a:ext cx="7358114" cy="1699242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DF87D48-2937-438C-829A-5A9A3B46AF25}">
      <dsp:nvSpPr>
        <dsp:cNvPr id="0" name=""/>
        <dsp:cNvSpPr/>
      </dsp:nvSpPr>
      <dsp:spPr>
        <a:xfrm>
          <a:off x="0" y="0"/>
          <a:ext cx="7872410" cy="134784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 err="1" smtClean="0">
              <a:latin typeface="Monotype Corsiva" pitchFamily="66" charset="0"/>
            </a:rPr>
            <a:t>Головні</a:t>
          </a:r>
          <a:r>
            <a:rPr lang="ru-RU" sz="3600" kern="1200" dirty="0" smtClean="0">
              <a:latin typeface="Monotype Corsiva" pitchFamily="66" charset="0"/>
            </a:rPr>
            <a:t> </a:t>
          </a:r>
          <a:r>
            <a:rPr lang="ru-RU" sz="3600" kern="1200" dirty="0" err="1" smtClean="0">
              <a:latin typeface="Monotype Corsiva" pitchFamily="66" charset="0"/>
            </a:rPr>
            <a:t>підходи</a:t>
          </a:r>
          <a:r>
            <a:rPr lang="ru-RU" sz="3600" kern="1200" dirty="0" smtClean="0">
              <a:latin typeface="Monotype Corsiva" pitchFamily="66" charset="0"/>
            </a:rPr>
            <a:t> до </a:t>
          </a:r>
          <a:r>
            <a:rPr lang="ru-RU" sz="3600" kern="1200" dirty="0" err="1" smtClean="0">
              <a:latin typeface="Monotype Corsiva" pitchFamily="66" charset="0"/>
            </a:rPr>
            <a:t>вивчення</a:t>
          </a:r>
          <a:r>
            <a:rPr lang="ru-RU" sz="3600" kern="1200" dirty="0" smtClean="0">
              <a:latin typeface="Monotype Corsiva" pitchFamily="66" charset="0"/>
            </a:rPr>
            <a:t> </a:t>
          </a:r>
          <a:r>
            <a:rPr lang="ru-RU" sz="3600" kern="1200" dirty="0" err="1" smtClean="0">
              <a:latin typeface="Monotype Corsiva" pitchFamily="66" charset="0"/>
            </a:rPr>
            <a:t>української</a:t>
          </a:r>
          <a:r>
            <a:rPr lang="ru-RU" sz="3600" kern="1200" dirty="0" smtClean="0">
              <a:latin typeface="Monotype Corsiva" pitchFamily="66" charset="0"/>
            </a:rPr>
            <a:t> </a:t>
          </a:r>
          <a:r>
            <a:rPr lang="ru-RU" sz="3600" kern="1200" dirty="0" err="1" smtClean="0">
              <a:latin typeface="Monotype Corsiva" pitchFamily="66" charset="0"/>
            </a:rPr>
            <a:t>літератури</a:t>
          </a:r>
          <a:r>
            <a:rPr lang="ru-RU" sz="3600" kern="1200" dirty="0" smtClean="0">
              <a:latin typeface="Monotype Corsiva" pitchFamily="66" charset="0"/>
            </a:rPr>
            <a:t>:</a:t>
          </a:r>
          <a:endParaRPr lang="ru-RU" sz="3600" kern="1200" dirty="0">
            <a:latin typeface="Monotype Corsiva" pitchFamily="66" charset="0"/>
          </a:endParaRPr>
        </a:p>
      </dsp:txBody>
      <dsp:txXfrm>
        <a:off x="0" y="0"/>
        <a:ext cx="7872410" cy="1347840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C80539A-CA89-494C-8DBD-CAD7CAD6E377}">
      <dsp:nvSpPr>
        <dsp:cNvPr id="0" name=""/>
        <dsp:cNvSpPr/>
      </dsp:nvSpPr>
      <dsp:spPr>
        <a:xfrm>
          <a:off x="0" y="0"/>
          <a:ext cx="8001056" cy="116287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b="1" kern="1200" dirty="0" err="1" smtClean="0">
              <a:latin typeface="Monotype Corsiva" pitchFamily="66" charset="0"/>
            </a:rPr>
            <a:t>Компетентнісний</a:t>
          </a:r>
          <a:endParaRPr lang="ru-RU" sz="3000" b="1" kern="1200" dirty="0">
            <a:latin typeface="Monotype Corsiva" pitchFamily="66" charset="0"/>
          </a:endParaRPr>
        </a:p>
      </dsp:txBody>
      <dsp:txXfrm>
        <a:off x="0" y="0"/>
        <a:ext cx="8001056" cy="1162876"/>
      </dsp:txXfrm>
    </dsp:sp>
    <dsp:sp modelId="{23886DB0-4508-4100-AF9B-A1B6CDC0A50A}">
      <dsp:nvSpPr>
        <dsp:cNvPr id="0" name=""/>
        <dsp:cNvSpPr/>
      </dsp:nvSpPr>
      <dsp:spPr>
        <a:xfrm>
          <a:off x="0" y="1256689"/>
          <a:ext cx="8001056" cy="70583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b="1" kern="1200" dirty="0" err="1" smtClean="0">
              <a:latin typeface="Monotype Corsiva" pitchFamily="66" charset="0"/>
            </a:rPr>
            <a:t>особистісно</a:t>
          </a:r>
          <a:r>
            <a:rPr lang="ru-RU" sz="3000" b="1" kern="1200" dirty="0" smtClean="0">
              <a:latin typeface="Monotype Corsiva" pitchFamily="66" charset="0"/>
            </a:rPr>
            <a:t>- </a:t>
          </a:r>
          <a:r>
            <a:rPr lang="ru-RU" sz="3000" b="1" kern="1200" dirty="0" err="1" smtClean="0">
              <a:latin typeface="Monotype Corsiva" pitchFamily="66" charset="0"/>
            </a:rPr>
            <a:t>орієнтований</a:t>
          </a:r>
          <a:endParaRPr lang="ru-RU" sz="3000" b="1" kern="1200" dirty="0">
            <a:latin typeface="Monotype Corsiva" pitchFamily="66" charset="0"/>
          </a:endParaRPr>
        </a:p>
      </dsp:txBody>
      <dsp:txXfrm>
        <a:off x="0" y="1256689"/>
        <a:ext cx="8001056" cy="705839"/>
      </dsp:txXfrm>
    </dsp:sp>
    <dsp:sp modelId="{0025DEBF-22BD-4C94-A8A7-6F5AD6E92460}">
      <dsp:nvSpPr>
        <dsp:cNvPr id="0" name=""/>
        <dsp:cNvSpPr/>
      </dsp:nvSpPr>
      <dsp:spPr>
        <a:xfrm>
          <a:off x="0" y="2048928"/>
          <a:ext cx="8001056" cy="70583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b="1" kern="1200" dirty="0" smtClean="0">
              <a:latin typeface="Monotype Corsiva" pitchFamily="66" charset="0"/>
            </a:rPr>
            <a:t> </a:t>
          </a:r>
          <a:r>
            <a:rPr lang="ru-RU" sz="3000" b="1" kern="1200" dirty="0" err="1" smtClean="0">
              <a:latin typeface="Monotype Corsiva" pitchFamily="66" charset="0"/>
            </a:rPr>
            <a:t>комунікативно-діяльнісний</a:t>
          </a:r>
          <a:endParaRPr lang="ru-RU" sz="3000" b="1" kern="1200" dirty="0">
            <a:latin typeface="Monotype Corsiva" pitchFamily="66" charset="0"/>
          </a:endParaRPr>
        </a:p>
      </dsp:txBody>
      <dsp:txXfrm>
        <a:off x="0" y="2048928"/>
        <a:ext cx="8001056" cy="705839"/>
      </dsp:txXfrm>
    </dsp:sp>
    <dsp:sp modelId="{AD3514DF-9FFA-4150-AAAF-3E2B2983FAB8}">
      <dsp:nvSpPr>
        <dsp:cNvPr id="0" name=""/>
        <dsp:cNvSpPr/>
      </dsp:nvSpPr>
      <dsp:spPr>
        <a:xfrm>
          <a:off x="0" y="2841167"/>
          <a:ext cx="8001056" cy="70583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b="1" kern="1200" dirty="0" smtClean="0">
              <a:latin typeface="Monotype Corsiva" pitchFamily="66" charset="0"/>
            </a:rPr>
            <a:t> </a:t>
          </a:r>
          <a:r>
            <a:rPr lang="ru-RU" sz="3000" b="1" kern="1200" dirty="0" err="1" smtClean="0">
              <a:latin typeface="Monotype Corsiva" pitchFamily="66" charset="0"/>
            </a:rPr>
            <a:t>соціокультурний</a:t>
          </a:r>
          <a:r>
            <a:rPr lang="ru-RU" sz="3000" b="1" kern="1200" dirty="0" smtClean="0">
              <a:latin typeface="Monotype Corsiva" pitchFamily="66" charset="0"/>
            </a:rPr>
            <a:t> </a:t>
          </a:r>
          <a:endParaRPr lang="ru-RU" sz="3000" b="1" kern="1200" dirty="0">
            <a:latin typeface="Monotype Corsiva" pitchFamily="66" charset="0"/>
          </a:endParaRPr>
        </a:p>
      </dsp:txBody>
      <dsp:txXfrm>
        <a:off x="0" y="2841167"/>
        <a:ext cx="8001056" cy="705839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3C432DF-FD47-48DD-95D8-2A202E6188BC}">
      <dsp:nvSpPr>
        <dsp:cNvPr id="0" name=""/>
        <dsp:cNvSpPr/>
      </dsp:nvSpPr>
      <dsp:spPr>
        <a:xfrm>
          <a:off x="0" y="7080"/>
          <a:ext cx="7872410" cy="134316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lvl="0" algn="l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5600" kern="1200" dirty="0" smtClean="0"/>
            <a:t>Методична тема:</a:t>
          </a:r>
          <a:endParaRPr lang="ru-RU" sz="5600" kern="1200" dirty="0"/>
        </a:p>
      </dsp:txBody>
      <dsp:txXfrm>
        <a:off x="0" y="7080"/>
        <a:ext cx="7872410" cy="1343160"/>
      </dsp:txXfrm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6EB3983-E1E3-4F7F-A15E-3E79D2454285}">
      <dsp:nvSpPr>
        <dsp:cNvPr id="0" name=""/>
        <dsp:cNvSpPr/>
      </dsp:nvSpPr>
      <dsp:spPr>
        <a:xfrm>
          <a:off x="0" y="1160256"/>
          <a:ext cx="7972452" cy="220545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b="1" kern="1200" dirty="0" err="1" smtClean="0"/>
            <a:t>формування</a:t>
          </a:r>
          <a:r>
            <a:rPr lang="ru-RU" sz="4000" b="1" kern="1200" dirty="0" smtClean="0"/>
            <a:t> </a:t>
          </a:r>
          <a:r>
            <a:rPr lang="ru-RU" sz="4000" b="1" kern="1200" dirty="0" err="1" smtClean="0"/>
            <a:t>комунікативних</a:t>
          </a:r>
          <a:r>
            <a:rPr lang="ru-RU" sz="4000" b="1" kern="1200" dirty="0" smtClean="0"/>
            <a:t> </a:t>
          </a:r>
          <a:r>
            <a:rPr lang="ru-RU" sz="4000" b="1" kern="1200" dirty="0" err="1" smtClean="0"/>
            <a:t>компетенцій</a:t>
          </a:r>
          <a:r>
            <a:rPr lang="ru-RU" sz="4000" b="1" kern="1200" dirty="0" smtClean="0"/>
            <a:t> </a:t>
          </a:r>
          <a:r>
            <a:rPr lang="ru-RU" sz="4000" b="1" kern="1200" dirty="0" err="1" smtClean="0"/>
            <a:t>учнів</a:t>
          </a:r>
          <a:r>
            <a:rPr lang="ru-RU" sz="4000" b="1" kern="1200" dirty="0" smtClean="0"/>
            <a:t> у </a:t>
          </a:r>
          <a:r>
            <a:rPr lang="ru-RU" sz="4000" b="1" kern="1200" dirty="0" err="1" smtClean="0"/>
            <a:t>процесі</a:t>
          </a:r>
          <a:r>
            <a:rPr lang="ru-RU" sz="4000" b="1" kern="1200" dirty="0" smtClean="0"/>
            <a:t> </a:t>
          </a:r>
          <a:r>
            <a:rPr lang="ru-RU" sz="4000" b="1" kern="1200" dirty="0" err="1" smtClean="0"/>
            <a:t>вивчення</a:t>
          </a:r>
          <a:r>
            <a:rPr lang="ru-RU" sz="4000" b="1" kern="1200" dirty="0" smtClean="0"/>
            <a:t> </a:t>
          </a:r>
          <a:r>
            <a:rPr lang="ru-RU" sz="4000" b="1" kern="1200" dirty="0" err="1" smtClean="0"/>
            <a:t>української</a:t>
          </a:r>
          <a:r>
            <a:rPr lang="ru-RU" sz="4000" b="1" kern="1200" dirty="0" smtClean="0"/>
            <a:t> </a:t>
          </a:r>
          <a:r>
            <a:rPr lang="ru-RU" sz="4000" b="1" kern="1200" dirty="0" err="1" smtClean="0"/>
            <a:t>літератури</a:t>
          </a:r>
          <a:endParaRPr lang="ru-RU" sz="4000" kern="1200" dirty="0"/>
        </a:p>
      </dsp:txBody>
      <dsp:txXfrm>
        <a:off x="0" y="1160256"/>
        <a:ext cx="7972452" cy="2205450"/>
      </dsp:txXfrm>
    </dsp:sp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1004F81-641B-4258-A93B-C945A19C5BF0}">
      <dsp:nvSpPr>
        <dsp:cNvPr id="0" name=""/>
        <dsp:cNvSpPr/>
      </dsp:nvSpPr>
      <dsp:spPr>
        <a:xfrm>
          <a:off x="0" y="0"/>
          <a:ext cx="7872410" cy="135252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kern="1200" dirty="0" err="1" smtClean="0"/>
            <a:t>Формування</a:t>
          </a:r>
          <a:r>
            <a:rPr lang="ru-RU" sz="3400" kern="1200" dirty="0" smtClean="0"/>
            <a:t> в </a:t>
          </a:r>
          <a:r>
            <a:rPr lang="ru-RU" sz="3400" kern="1200" dirty="0" err="1" smtClean="0"/>
            <a:t>учнів</a:t>
          </a:r>
          <a:r>
            <a:rPr lang="ru-RU" sz="3400" kern="1200" dirty="0" smtClean="0"/>
            <a:t>  </a:t>
          </a:r>
          <a:r>
            <a:rPr lang="ru-RU" sz="3400" i="1" kern="1200" dirty="0" err="1" smtClean="0"/>
            <a:t>креативної</a:t>
          </a:r>
          <a:r>
            <a:rPr lang="ru-RU" sz="3400" i="1" kern="1200" dirty="0" smtClean="0"/>
            <a:t> </a:t>
          </a:r>
          <a:r>
            <a:rPr lang="ru-RU" sz="3400" i="1" kern="1200" dirty="0" err="1" smtClean="0"/>
            <a:t>компетентності</a:t>
          </a:r>
          <a:r>
            <a:rPr lang="ru-RU" sz="3400" i="1" kern="1200" dirty="0" smtClean="0"/>
            <a:t> :</a:t>
          </a:r>
          <a:endParaRPr lang="ru-RU" sz="3400" kern="1200" dirty="0"/>
        </a:p>
      </dsp:txBody>
      <dsp:txXfrm>
        <a:off x="0" y="0"/>
        <a:ext cx="7872410" cy="13525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8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9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0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8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9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0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4FCFA6-4713-4385-8F66-AF574C3C049A}" type="datetimeFigureOut">
              <a:rPr lang="ru-RU"/>
              <a:pPr>
                <a:defRPr/>
              </a:pPr>
              <a:t>27.02.2012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273729-A8E8-4C2A-8DFC-4AEACA311B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6B801A-344A-4FC2-B68A-7F670DBAEF98}" type="datetimeFigureOut">
              <a:rPr lang="ru-RU"/>
              <a:pPr>
                <a:defRPr/>
              </a:pPr>
              <a:t>27.02.2012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8B70F0-E1AB-45AC-89E6-F530D336B4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D811F5-BA90-4F8E-94B6-C9633F84959F}" type="datetimeFigureOut">
              <a:rPr lang="ru-RU"/>
              <a:pPr>
                <a:defRPr/>
              </a:pPr>
              <a:t>27.02.2012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262602-14CD-43C2-9CFC-B2B8666174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9259EE-4C85-4692-B127-220B1DB20050}" type="datetimeFigureOut">
              <a:rPr lang="ru-RU"/>
              <a:pPr>
                <a:defRPr/>
              </a:pPr>
              <a:t>27.02.2012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8FFAAF-0B76-4697-AA6F-B7B4BCB365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759C7E-217C-4ED9-A373-468C32248038}" type="datetimeFigureOut">
              <a:rPr lang="ru-RU"/>
              <a:pPr>
                <a:defRPr/>
              </a:pPr>
              <a:t>27.02.2012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906C00-D373-4621-800F-F7F12A9E55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AAB2E5-1F84-42D5-A3D2-91C9CC30BF9D}" type="datetimeFigureOut">
              <a:rPr lang="ru-RU"/>
              <a:pPr>
                <a:defRPr/>
              </a:pPr>
              <a:t>27.02.2012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B29D95-30FF-43EF-A68E-B42519375B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A69525-6E44-43EB-99A3-FA0C2E8EB8A2}" type="datetimeFigureOut">
              <a:rPr lang="ru-RU"/>
              <a:pPr>
                <a:defRPr/>
              </a:pPr>
              <a:t>27.02.2012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6A6304-1FF8-43E4-9C38-83BA7151A1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A3DC50-3228-4C3F-BC78-814A7FA05732}" type="datetimeFigureOut">
              <a:rPr lang="ru-RU"/>
              <a:pPr>
                <a:defRPr/>
              </a:pPr>
              <a:t>27.02.2012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AA25B8-CE0D-4C6E-B607-FD0AB2B01C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B2B3EA-6D52-4004-9631-E71FC48ACE52}" type="datetimeFigureOut">
              <a:rPr lang="ru-RU"/>
              <a:pPr>
                <a:defRPr/>
              </a:pPr>
              <a:t>27.02.2012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23158C-C610-4F4B-9301-B33CAF16D8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6E477B-88A0-4B6F-AFB8-AAF057DE2D87}" type="datetimeFigureOut">
              <a:rPr lang="ru-RU"/>
              <a:pPr>
                <a:defRPr/>
              </a:pPr>
              <a:t>27.02.2012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984704-CD2F-41F1-A824-EEDB480817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00B059-A6B5-47C8-AEC1-48635676BD1A}" type="datetimeFigureOut">
              <a:rPr lang="ru-RU"/>
              <a:pPr>
                <a:defRPr/>
              </a:pPr>
              <a:t>27.02.2012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C97D3C-BD15-4B3F-9D31-3D9BF4FA5A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DA11EC7-8FC0-4D8A-A1BD-D19A70679501}" type="datetimeFigureOut">
              <a:rPr lang="ru-RU"/>
              <a:pPr>
                <a:defRPr/>
              </a:pPr>
              <a:t>27.02.2012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4C58E72-F238-4620-A2C1-BF1CF4513B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image" Target="../media/image2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1.png"/><Relationship Id="rId12" Type="http://schemas.microsoft.com/office/2007/relationships/diagramDrawing" Target="../diagrams/drawing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openxmlformats.org/officeDocument/2006/relationships/diagramColors" Target="../diagrams/colors2.xml"/><Relationship Id="rId5" Type="http://schemas.openxmlformats.org/officeDocument/2006/relationships/diagramColors" Target="../diagrams/colors1.xml"/><Relationship Id="rId10" Type="http://schemas.openxmlformats.org/officeDocument/2006/relationships/diagramQuickStyle" Target="../diagrams/quickStyle2.xml"/><Relationship Id="rId4" Type="http://schemas.openxmlformats.org/officeDocument/2006/relationships/diagramQuickStyle" Target="../diagrams/quickStyle1.xml"/><Relationship Id="rId9" Type="http://schemas.openxmlformats.org/officeDocument/2006/relationships/diagramLayout" Target="../diagrams/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diagramLayout" Target="../diagrams/layout16.xml"/><Relationship Id="rId7" Type="http://schemas.openxmlformats.org/officeDocument/2006/relationships/image" Target="../media/image1.png"/><Relationship Id="rId12" Type="http://schemas.openxmlformats.org/officeDocument/2006/relationships/image" Target="../media/image15.png"/><Relationship Id="rId17" Type="http://schemas.openxmlformats.org/officeDocument/2006/relationships/image" Target="../media/image20.png"/><Relationship Id="rId2" Type="http://schemas.openxmlformats.org/officeDocument/2006/relationships/diagramData" Target="../diagrams/data16.xml"/><Relationship Id="rId16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6.xml"/><Relationship Id="rId11" Type="http://schemas.openxmlformats.org/officeDocument/2006/relationships/image" Target="../media/image14.jpeg"/><Relationship Id="rId5" Type="http://schemas.openxmlformats.org/officeDocument/2006/relationships/diagramColors" Target="../diagrams/colors16.xml"/><Relationship Id="rId15" Type="http://schemas.openxmlformats.org/officeDocument/2006/relationships/image" Target="../media/image18.png"/><Relationship Id="rId10" Type="http://schemas.openxmlformats.org/officeDocument/2006/relationships/image" Target="../media/image13.png"/><Relationship Id="rId4" Type="http://schemas.openxmlformats.org/officeDocument/2006/relationships/diagramQuickStyle" Target="../diagrams/quickStyle16.xml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8.xml"/><Relationship Id="rId13" Type="http://schemas.openxmlformats.org/officeDocument/2006/relationships/image" Target="../media/image21.png"/><Relationship Id="rId3" Type="http://schemas.openxmlformats.org/officeDocument/2006/relationships/diagramLayout" Target="../diagrams/layout17.xml"/><Relationship Id="rId7" Type="http://schemas.openxmlformats.org/officeDocument/2006/relationships/image" Target="../media/image1.png"/><Relationship Id="rId12" Type="http://schemas.microsoft.com/office/2007/relationships/diagramDrawing" Target="../diagrams/drawing18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7.xml"/><Relationship Id="rId11" Type="http://schemas.openxmlformats.org/officeDocument/2006/relationships/diagramColors" Target="../diagrams/colors18.xml"/><Relationship Id="rId5" Type="http://schemas.openxmlformats.org/officeDocument/2006/relationships/diagramColors" Target="../diagrams/colors17.xml"/><Relationship Id="rId10" Type="http://schemas.openxmlformats.org/officeDocument/2006/relationships/diagramQuickStyle" Target="../diagrams/quickStyle18.xml"/><Relationship Id="rId4" Type="http://schemas.openxmlformats.org/officeDocument/2006/relationships/diagramQuickStyle" Target="../diagrams/quickStyle17.xml"/><Relationship Id="rId9" Type="http://schemas.openxmlformats.org/officeDocument/2006/relationships/diagramLayout" Target="../diagrams/layout18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0.xml"/><Relationship Id="rId3" Type="http://schemas.openxmlformats.org/officeDocument/2006/relationships/diagramLayout" Target="../diagrams/layout19.xml"/><Relationship Id="rId7" Type="http://schemas.openxmlformats.org/officeDocument/2006/relationships/diagramData" Target="../diagrams/data20.xml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9.xml"/><Relationship Id="rId11" Type="http://schemas.microsoft.com/office/2007/relationships/diagramDrawing" Target="../diagrams/drawing20.xml"/><Relationship Id="rId5" Type="http://schemas.openxmlformats.org/officeDocument/2006/relationships/diagramColors" Target="../diagrams/colors19.xml"/><Relationship Id="rId10" Type="http://schemas.openxmlformats.org/officeDocument/2006/relationships/diagramColors" Target="../diagrams/colors20.xml"/><Relationship Id="rId4" Type="http://schemas.openxmlformats.org/officeDocument/2006/relationships/diagramQuickStyle" Target="../diagrams/quickStyle19.xml"/><Relationship Id="rId9" Type="http://schemas.openxmlformats.org/officeDocument/2006/relationships/diagramQuickStyle" Target="../diagrams/quickStyle20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2.xml"/><Relationship Id="rId3" Type="http://schemas.openxmlformats.org/officeDocument/2006/relationships/diagramLayout" Target="../diagrams/layout21.xml"/><Relationship Id="rId7" Type="http://schemas.openxmlformats.org/officeDocument/2006/relationships/diagramData" Target="../diagrams/data22.xml"/><Relationship Id="rId2" Type="http://schemas.openxmlformats.org/officeDocument/2006/relationships/diagramData" Target="../diagrams/data2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1.xml"/><Relationship Id="rId11" Type="http://schemas.microsoft.com/office/2007/relationships/diagramDrawing" Target="../diagrams/drawing22.xml"/><Relationship Id="rId5" Type="http://schemas.openxmlformats.org/officeDocument/2006/relationships/diagramColors" Target="../diagrams/colors21.xml"/><Relationship Id="rId10" Type="http://schemas.openxmlformats.org/officeDocument/2006/relationships/diagramColors" Target="../diagrams/colors22.xml"/><Relationship Id="rId4" Type="http://schemas.openxmlformats.org/officeDocument/2006/relationships/diagramQuickStyle" Target="../diagrams/quickStyle21.xml"/><Relationship Id="rId9" Type="http://schemas.openxmlformats.org/officeDocument/2006/relationships/diagramQuickStyle" Target="../diagrams/quickStyle2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4.xml"/><Relationship Id="rId3" Type="http://schemas.openxmlformats.org/officeDocument/2006/relationships/diagramLayout" Target="../diagrams/layout23.xml"/><Relationship Id="rId7" Type="http://schemas.openxmlformats.org/officeDocument/2006/relationships/diagramData" Target="../diagrams/data24.xml"/><Relationship Id="rId2" Type="http://schemas.openxmlformats.org/officeDocument/2006/relationships/diagramData" Target="../diagrams/data2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3.xml"/><Relationship Id="rId11" Type="http://schemas.microsoft.com/office/2007/relationships/diagramDrawing" Target="../diagrams/drawing24.xml"/><Relationship Id="rId5" Type="http://schemas.openxmlformats.org/officeDocument/2006/relationships/diagramColors" Target="../diagrams/colors23.xml"/><Relationship Id="rId10" Type="http://schemas.openxmlformats.org/officeDocument/2006/relationships/diagramColors" Target="../diagrams/colors24.xml"/><Relationship Id="rId4" Type="http://schemas.openxmlformats.org/officeDocument/2006/relationships/diagramQuickStyle" Target="../diagrams/quickStyle23.xml"/><Relationship Id="rId9" Type="http://schemas.openxmlformats.org/officeDocument/2006/relationships/diagramQuickStyle" Target="../diagrams/quickStyle24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6.xml"/><Relationship Id="rId3" Type="http://schemas.openxmlformats.org/officeDocument/2006/relationships/diagramLayout" Target="../diagrams/layout25.xml"/><Relationship Id="rId7" Type="http://schemas.openxmlformats.org/officeDocument/2006/relationships/diagramData" Target="../diagrams/data26.xml"/><Relationship Id="rId2" Type="http://schemas.openxmlformats.org/officeDocument/2006/relationships/diagramData" Target="../diagrams/data2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5.xml"/><Relationship Id="rId11" Type="http://schemas.microsoft.com/office/2007/relationships/diagramDrawing" Target="../diagrams/drawing26.xml"/><Relationship Id="rId5" Type="http://schemas.openxmlformats.org/officeDocument/2006/relationships/diagramColors" Target="../diagrams/colors25.xml"/><Relationship Id="rId10" Type="http://schemas.openxmlformats.org/officeDocument/2006/relationships/diagramColors" Target="../diagrams/colors26.xml"/><Relationship Id="rId4" Type="http://schemas.openxmlformats.org/officeDocument/2006/relationships/diagramQuickStyle" Target="../diagrams/quickStyle25.xml"/><Relationship Id="rId9" Type="http://schemas.openxmlformats.org/officeDocument/2006/relationships/diagramQuickStyle" Target="../diagrams/quickStyle26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8.xml"/><Relationship Id="rId3" Type="http://schemas.openxmlformats.org/officeDocument/2006/relationships/diagramLayout" Target="../diagrams/layout27.xml"/><Relationship Id="rId7" Type="http://schemas.openxmlformats.org/officeDocument/2006/relationships/diagramData" Target="../diagrams/data28.xml"/><Relationship Id="rId2" Type="http://schemas.openxmlformats.org/officeDocument/2006/relationships/diagramData" Target="../diagrams/data2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7.xml"/><Relationship Id="rId11" Type="http://schemas.microsoft.com/office/2007/relationships/diagramDrawing" Target="../diagrams/drawing28.xml"/><Relationship Id="rId5" Type="http://schemas.openxmlformats.org/officeDocument/2006/relationships/diagramColors" Target="../diagrams/colors27.xml"/><Relationship Id="rId10" Type="http://schemas.openxmlformats.org/officeDocument/2006/relationships/diagramColors" Target="../diagrams/colors28.xml"/><Relationship Id="rId4" Type="http://schemas.openxmlformats.org/officeDocument/2006/relationships/diagramQuickStyle" Target="../diagrams/quickStyle27.xml"/><Relationship Id="rId9" Type="http://schemas.openxmlformats.org/officeDocument/2006/relationships/diagramQuickStyle" Target="../diagrams/quickStyle28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0.xml"/><Relationship Id="rId3" Type="http://schemas.openxmlformats.org/officeDocument/2006/relationships/diagramLayout" Target="../diagrams/layout29.xml"/><Relationship Id="rId7" Type="http://schemas.openxmlformats.org/officeDocument/2006/relationships/diagramData" Target="../diagrams/data30.xml"/><Relationship Id="rId2" Type="http://schemas.openxmlformats.org/officeDocument/2006/relationships/diagramData" Target="../diagrams/data2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9.xml"/><Relationship Id="rId11" Type="http://schemas.microsoft.com/office/2007/relationships/diagramDrawing" Target="../diagrams/drawing30.xml"/><Relationship Id="rId5" Type="http://schemas.openxmlformats.org/officeDocument/2006/relationships/diagramColors" Target="../diagrams/colors29.xml"/><Relationship Id="rId10" Type="http://schemas.openxmlformats.org/officeDocument/2006/relationships/diagramColors" Target="../diagrams/colors30.xml"/><Relationship Id="rId4" Type="http://schemas.openxmlformats.org/officeDocument/2006/relationships/diagramQuickStyle" Target="../diagrams/quickStyle29.xml"/><Relationship Id="rId9" Type="http://schemas.openxmlformats.org/officeDocument/2006/relationships/diagramQuickStyle" Target="../diagrams/quickStyle30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2.xml"/><Relationship Id="rId3" Type="http://schemas.openxmlformats.org/officeDocument/2006/relationships/diagramLayout" Target="../diagrams/layout31.xml"/><Relationship Id="rId7" Type="http://schemas.openxmlformats.org/officeDocument/2006/relationships/image" Target="../media/image1.png"/><Relationship Id="rId12" Type="http://schemas.microsoft.com/office/2007/relationships/diagramDrawing" Target="../diagrams/drawing32.xml"/><Relationship Id="rId2" Type="http://schemas.openxmlformats.org/officeDocument/2006/relationships/diagramData" Target="../diagrams/data3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1.xml"/><Relationship Id="rId11" Type="http://schemas.openxmlformats.org/officeDocument/2006/relationships/diagramColors" Target="../diagrams/colors32.xml"/><Relationship Id="rId5" Type="http://schemas.openxmlformats.org/officeDocument/2006/relationships/diagramColors" Target="../diagrams/colors31.xml"/><Relationship Id="rId10" Type="http://schemas.openxmlformats.org/officeDocument/2006/relationships/diagramQuickStyle" Target="../diagrams/quickStyle32.xml"/><Relationship Id="rId4" Type="http://schemas.openxmlformats.org/officeDocument/2006/relationships/diagramQuickStyle" Target="../diagrams/quickStyle31.xml"/><Relationship Id="rId9" Type="http://schemas.openxmlformats.org/officeDocument/2006/relationships/diagramLayout" Target="../diagrams/layout3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4.xml"/><Relationship Id="rId3" Type="http://schemas.openxmlformats.org/officeDocument/2006/relationships/diagramLayout" Target="../diagrams/layout33.xml"/><Relationship Id="rId7" Type="http://schemas.openxmlformats.org/officeDocument/2006/relationships/image" Target="../media/image1.png"/><Relationship Id="rId12" Type="http://schemas.microsoft.com/office/2007/relationships/diagramDrawing" Target="../diagrams/drawing34.xml"/><Relationship Id="rId2" Type="http://schemas.openxmlformats.org/officeDocument/2006/relationships/diagramData" Target="../diagrams/data3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3.xml"/><Relationship Id="rId11" Type="http://schemas.openxmlformats.org/officeDocument/2006/relationships/diagramColors" Target="../diagrams/colors34.xml"/><Relationship Id="rId5" Type="http://schemas.openxmlformats.org/officeDocument/2006/relationships/diagramColors" Target="../diagrams/colors33.xml"/><Relationship Id="rId10" Type="http://schemas.openxmlformats.org/officeDocument/2006/relationships/diagramQuickStyle" Target="../diagrams/quickStyle34.xml"/><Relationship Id="rId4" Type="http://schemas.openxmlformats.org/officeDocument/2006/relationships/diagramQuickStyle" Target="../diagrams/quickStyle33.xml"/><Relationship Id="rId9" Type="http://schemas.openxmlformats.org/officeDocument/2006/relationships/diagramLayout" Target="../diagrams/layout3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4.xml"/><Relationship Id="rId3" Type="http://schemas.openxmlformats.org/officeDocument/2006/relationships/diagramLayout" Target="../diagrams/layout3.xml"/><Relationship Id="rId7" Type="http://schemas.openxmlformats.org/officeDocument/2006/relationships/image" Target="../media/image1.png"/><Relationship Id="rId12" Type="http://schemas.microsoft.com/office/2007/relationships/diagramDrawing" Target="../diagrams/drawing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11" Type="http://schemas.openxmlformats.org/officeDocument/2006/relationships/diagramColors" Target="../diagrams/colors4.xml"/><Relationship Id="rId5" Type="http://schemas.openxmlformats.org/officeDocument/2006/relationships/diagramColors" Target="../diagrams/colors3.xml"/><Relationship Id="rId10" Type="http://schemas.openxmlformats.org/officeDocument/2006/relationships/diagramQuickStyle" Target="../diagrams/quickStyle4.xml"/><Relationship Id="rId4" Type="http://schemas.openxmlformats.org/officeDocument/2006/relationships/diagramQuickStyle" Target="../diagrams/quickStyle3.xml"/><Relationship Id="rId9" Type="http://schemas.openxmlformats.org/officeDocument/2006/relationships/diagramLayout" Target="../diagrams/layout4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6.xml"/><Relationship Id="rId3" Type="http://schemas.openxmlformats.org/officeDocument/2006/relationships/diagramLayout" Target="../diagrams/layout35.xml"/><Relationship Id="rId7" Type="http://schemas.openxmlformats.org/officeDocument/2006/relationships/image" Target="../media/image1.png"/><Relationship Id="rId12" Type="http://schemas.microsoft.com/office/2007/relationships/diagramDrawing" Target="../diagrams/drawing36.xml"/><Relationship Id="rId2" Type="http://schemas.openxmlformats.org/officeDocument/2006/relationships/diagramData" Target="../diagrams/data3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5.xml"/><Relationship Id="rId11" Type="http://schemas.openxmlformats.org/officeDocument/2006/relationships/diagramColors" Target="../diagrams/colors36.xml"/><Relationship Id="rId5" Type="http://schemas.openxmlformats.org/officeDocument/2006/relationships/diagramColors" Target="../diagrams/colors35.xml"/><Relationship Id="rId10" Type="http://schemas.openxmlformats.org/officeDocument/2006/relationships/diagramQuickStyle" Target="../diagrams/quickStyle36.xml"/><Relationship Id="rId4" Type="http://schemas.openxmlformats.org/officeDocument/2006/relationships/diagramQuickStyle" Target="../diagrams/quickStyle35.xml"/><Relationship Id="rId9" Type="http://schemas.openxmlformats.org/officeDocument/2006/relationships/diagramLayout" Target="../diagrams/layout36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8.xml"/><Relationship Id="rId13" Type="http://schemas.openxmlformats.org/officeDocument/2006/relationships/image" Target="../media/image22.png"/><Relationship Id="rId18" Type="http://schemas.microsoft.com/office/2007/relationships/diagramDrawing" Target="../diagrams/drawing39.xml"/><Relationship Id="rId3" Type="http://schemas.openxmlformats.org/officeDocument/2006/relationships/diagramLayout" Target="../diagrams/layout37.xml"/><Relationship Id="rId7" Type="http://schemas.openxmlformats.org/officeDocument/2006/relationships/image" Target="../media/image1.png"/><Relationship Id="rId12" Type="http://schemas.microsoft.com/office/2007/relationships/diagramDrawing" Target="../diagrams/drawing38.xml"/><Relationship Id="rId17" Type="http://schemas.openxmlformats.org/officeDocument/2006/relationships/diagramColors" Target="../diagrams/colors39.xml"/><Relationship Id="rId2" Type="http://schemas.openxmlformats.org/officeDocument/2006/relationships/diagramData" Target="../diagrams/data37.xml"/><Relationship Id="rId16" Type="http://schemas.openxmlformats.org/officeDocument/2006/relationships/diagramQuickStyle" Target="../diagrams/quickStyle3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7.xml"/><Relationship Id="rId11" Type="http://schemas.openxmlformats.org/officeDocument/2006/relationships/diagramColors" Target="../diagrams/colors38.xml"/><Relationship Id="rId5" Type="http://schemas.openxmlformats.org/officeDocument/2006/relationships/diagramColors" Target="../diagrams/colors37.xml"/><Relationship Id="rId15" Type="http://schemas.openxmlformats.org/officeDocument/2006/relationships/diagramLayout" Target="../diagrams/layout39.xml"/><Relationship Id="rId10" Type="http://schemas.openxmlformats.org/officeDocument/2006/relationships/diagramQuickStyle" Target="../diagrams/quickStyle38.xml"/><Relationship Id="rId4" Type="http://schemas.openxmlformats.org/officeDocument/2006/relationships/diagramQuickStyle" Target="../diagrams/quickStyle37.xml"/><Relationship Id="rId9" Type="http://schemas.openxmlformats.org/officeDocument/2006/relationships/diagramLayout" Target="../diagrams/layout38.xml"/><Relationship Id="rId14" Type="http://schemas.openxmlformats.org/officeDocument/2006/relationships/diagramData" Target="../diagrams/data39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41.xml"/><Relationship Id="rId13" Type="http://schemas.openxmlformats.org/officeDocument/2006/relationships/image" Target="../media/image24.jpeg"/><Relationship Id="rId3" Type="http://schemas.openxmlformats.org/officeDocument/2006/relationships/diagramLayout" Target="../diagrams/layout40.xml"/><Relationship Id="rId7" Type="http://schemas.openxmlformats.org/officeDocument/2006/relationships/image" Target="../media/image1.png"/><Relationship Id="rId12" Type="http://schemas.microsoft.com/office/2007/relationships/diagramDrawing" Target="../diagrams/drawing41.xml"/><Relationship Id="rId2" Type="http://schemas.openxmlformats.org/officeDocument/2006/relationships/diagramData" Target="../diagrams/data4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0.xml"/><Relationship Id="rId11" Type="http://schemas.openxmlformats.org/officeDocument/2006/relationships/diagramColors" Target="../diagrams/colors41.xml"/><Relationship Id="rId5" Type="http://schemas.openxmlformats.org/officeDocument/2006/relationships/diagramColors" Target="../diagrams/colors40.xml"/><Relationship Id="rId15" Type="http://schemas.openxmlformats.org/officeDocument/2006/relationships/image" Target="../media/image26.png"/><Relationship Id="rId10" Type="http://schemas.openxmlformats.org/officeDocument/2006/relationships/diagramQuickStyle" Target="../diagrams/quickStyle41.xml"/><Relationship Id="rId4" Type="http://schemas.openxmlformats.org/officeDocument/2006/relationships/diagramQuickStyle" Target="../diagrams/quickStyle40.xml"/><Relationship Id="rId9" Type="http://schemas.openxmlformats.org/officeDocument/2006/relationships/diagramLayout" Target="../diagrams/layout41.xml"/><Relationship Id="rId14" Type="http://schemas.openxmlformats.org/officeDocument/2006/relationships/image" Target="../media/image25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43.xml"/><Relationship Id="rId13" Type="http://schemas.openxmlformats.org/officeDocument/2006/relationships/image" Target="../media/image27.jpeg"/><Relationship Id="rId3" Type="http://schemas.openxmlformats.org/officeDocument/2006/relationships/diagramLayout" Target="../diagrams/layout42.xml"/><Relationship Id="rId7" Type="http://schemas.openxmlformats.org/officeDocument/2006/relationships/image" Target="../media/image1.png"/><Relationship Id="rId12" Type="http://schemas.microsoft.com/office/2007/relationships/diagramDrawing" Target="../diagrams/drawing43.xml"/><Relationship Id="rId2" Type="http://schemas.openxmlformats.org/officeDocument/2006/relationships/diagramData" Target="../diagrams/data4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2.xml"/><Relationship Id="rId11" Type="http://schemas.openxmlformats.org/officeDocument/2006/relationships/diagramColors" Target="../diagrams/colors43.xml"/><Relationship Id="rId5" Type="http://schemas.openxmlformats.org/officeDocument/2006/relationships/diagramColors" Target="../diagrams/colors42.xml"/><Relationship Id="rId15" Type="http://schemas.openxmlformats.org/officeDocument/2006/relationships/image" Target="../media/image29.jpeg"/><Relationship Id="rId10" Type="http://schemas.openxmlformats.org/officeDocument/2006/relationships/diagramQuickStyle" Target="../diagrams/quickStyle43.xml"/><Relationship Id="rId4" Type="http://schemas.openxmlformats.org/officeDocument/2006/relationships/diagramQuickStyle" Target="../diagrams/quickStyle42.xml"/><Relationship Id="rId9" Type="http://schemas.openxmlformats.org/officeDocument/2006/relationships/diagramLayout" Target="../diagrams/layout43.xml"/><Relationship Id="rId14" Type="http://schemas.openxmlformats.org/officeDocument/2006/relationships/image" Target="../media/image28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45.xml"/><Relationship Id="rId13" Type="http://schemas.openxmlformats.org/officeDocument/2006/relationships/image" Target="../media/image30.jpeg"/><Relationship Id="rId3" Type="http://schemas.openxmlformats.org/officeDocument/2006/relationships/diagramLayout" Target="../diagrams/layout44.xml"/><Relationship Id="rId7" Type="http://schemas.openxmlformats.org/officeDocument/2006/relationships/image" Target="../media/image1.png"/><Relationship Id="rId12" Type="http://schemas.microsoft.com/office/2007/relationships/diagramDrawing" Target="../diagrams/drawing45.xml"/><Relationship Id="rId2" Type="http://schemas.openxmlformats.org/officeDocument/2006/relationships/diagramData" Target="../diagrams/data4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4.xml"/><Relationship Id="rId11" Type="http://schemas.openxmlformats.org/officeDocument/2006/relationships/diagramColors" Target="../diagrams/colors45.xml"/><Relationship Id="rId5" Type="http://schemas.openxmlformats.org/officeDocument/2006/relationships/diagramColors" Target="../diagrams/colors44.xml"/><Relationship Id="rId10" Type="http://schemas.openxmlformats.org/officeDocument/2006/relationships/diagramQuickStyle" Target="../diagrams/quickStyle45.xml"/><Relationship Id="rId4" Type="http://schemas.openxmlformats.org/officeDocument/2006/relationships/diagramQuickStyle" Target="../diagrams/quickStyle44.xml"/><Relationship Id="rId9" Type="http://schemas.openxmlformats.org/officeDocument/2006/relationships/diagramLayout" Target="../diagrams/layout4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6.xml"/><Relationship Id="rId3" Type="http://schemas.openxmlformats.org/officeDocument/2006/relationships/diagramLayout" Target="../diagrams/layout5.xml"/><Relationship Id="rId7" Type="http://schemas.openxmlformats.org/officeDocument/2006/relationships/image" Target="../media/image1.png"/><Relationship Id="rId12" Type="http://schemas.microsoft.com/office/2007/relationships/diagramDrawing" Target="../diagrams/drawing6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11" Type="http://schemas.openxmlformats.org/officeDocument/2006/relationships/diagramColors" Target="../diagrams/colors6.xml"/><Relationship Id="rId5" Type="http://schemas.openxmlformats.org/officeDocument/2006/relationships/diagramColors" Target="../diagrams/colors5.xml"/><Relationship Id="rId10" Type="http://schemas.openxmlformats.org/officeDocument/2006/relationships/diagramQuickStyle" Target="../diagrams/quickStyle6.xml"/><Relationship Id="rId4" Type="http://schemas.openxmlformats.org/officeDocument/2006/relationships/diagramQuickStyle" Target="../diagrams/quickStyle5.xml"/><Relationship Id="rId9" Type="http://schemas.openxmlformats.org/officeDocument/2006/relationships/diagramLayout" Target="../diagrams/layout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8.xml"/><Relationship Id="rId3" Type="http://schemas.openxmlformats.org/officeDocument/2006/relationships/diagramLayout" Target="../diagrams/layout7.xml"/><Relationship Id="rId7" Type="http://schemas.openxmlformats.org/officeDocument/2006/relationships/image" Target="../media/image1.png"/><Relationship Id="rId12" Type="http://schemas.microsoft.com/office/2007/relationships/diagramDrawing" Target="../diagrams/drawing8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11" Type="http://schemas.openxmlformats.org/officeDocument/2006/relationships/diagramColors" Target="../diagrams/colors8.xml"/><Relationship Id="rId5" Type="http://schemas.openxmlformats.org/officeDocument/2006/relationships/diagramColors" Target="../diagrams/colors7.xml"/><Relationship Id="rId10" Type="http://schemas.openxmlformats.org/officeDocument/2006/relationships/diagramQuickStyle" Target="../diagrams/quickStyle8.xml"/><Relationship Id="rId4" Type="http://schemas.openxmlformats.org/officeDocument/2006/relationships/diagramQuickStyle" Target="../diagrams/quickStyle7.xml"/><Relationship Id="rId9" Type="http://schemas.openxmlformats.org/officeDocument/2006/relationships/diagramLayout" Target="../diagrams/layout8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0.xml"/><Relationship Id="rId3" Type="http://schemas.openxmlformats.org/officeDocument/2006/relationships/diagramLayout" Target="../diagrams/layout9.xml"/><Relationship Id="rId7" Type="http://schemas.openxmlformats.org/officeDocument/2006/relationships/image" Target="../media/image1.png"/><Relationship Id="rId12" Type="http://schemas.microsoft.com/office/2007/relationships/diagramDrawing" Target="../diagrams/drawing10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11" Type="http://schemas.openxmlformats.org/officeDocument/2006/relationships/diagramColors" Target="../diagrams/colors10.xml"/><Relationship Id="rId5" Type="http://schemas.openxmlformats.org/officeDocument/2006/relationships/diagramColors" Target="../diagrams/colors9.xml"/><Relationship Id="rId10" Type="http://schemas.openxmlformats.org/officeDocument/2006/relationships/diagramQuickStyle" Target="../diagrams/quickStyle10.xml"/><Relationship Id="rId4" Type="http://schemas.openxmlformats.org/officeDocument/2006/relationships/diagramQuickStyle" Target="../diagrams/quickStyle9.xml"/><Relationship Id="rId9" Type="http://schemas.openxmlformats.org/officeDocument/2006/relationships/diagramLayout" Target="../diagrams/layout10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2.xml"/><Relationship Id="rId3" Type="http://schemas.openxmlformats.org/officeDocument/2006/relationships/diagramLayout" Target="../diagrams/layout11.xml"/><Relationship Id="rId7" Type="http://schemas.openxmlformats.org/officeDocument/2006/relationships/image" Target="../media/image1.png"/><Relationship Id="rId12" Type="http://schemas.microsoft.com/office/2007/relationships/diagramDrawing" Target="../diagrams/drawing12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11" Type="http://schemas.openxmlformats.org/officeDocument/2006/relationships/diagramColors" Target="../diagrams/colors12.xml"/><Relationship Id="rId5" Type="http://schemas.openxmlformats.org/officeDocument/2006/relationships/diagramColors" Target="../diagrams/colors11.xml"/><Relationship Id="rId10" Type="http://schemas.openxmlformats.org/officeDocument/2006/relationships/diagramQuickStyle" Target="../diagrams/quickStyle12.xml"/><Relationship Id="rId4" Type="http://schemas.openxmlformats.org/officeDocument/2006/relationships/diagramQuickStyle" Target="../diagrams/quickStyle11.xml"/><Relationship Id="rId9" Type="http://schemas.openxmlformats.org/officeDocument/2006/relationships/diagramLayout" Target="../diagrams/layout1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4.xml"/><Relationship Id="rId3" Type="http://schemas.openxmlformats.org/officeDocument/2006/relationships/diagramLayout" Target="../diagrams/layout13.xml"/><Relationship Id="rId7" Type="http://schemas.openxmlformats.org/officeDocument/2006/relationships/image" Target="../media/image1.png"/><Relationship Id="rId12" Type="http://schemas.microsoft.com/office/2007/relationships/diagramDrawing" Target="../diagrams/drawing14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11" Type="http://schemas.openxmlformats.org/officeDocument/2006/relationships/diagramColors" Target="../diagrams/colors14.xml"/><Relationship Id="rId5" Type="http://schemas.openxmlformats.org/officeDocument/2006/relationships/diagramColors" Target="../diagrams/colors13.xml"/><Relationship Id="rId10" Type="http://schemas.openxmlformats.org/officeDocument/2006/relationships/diagramQuickStyle" Target="../diagrams/quickStyle14.xml"/><Relationship Id="rId4" Type="http://schemas.openxmlformats.org/officeDocument/2006/relationships/diagramQuickStyle" Target="../diagrams/quickStyle13.xml"/><Relationship Id="rId9" Type="http://schemas.openxmlformats.org/officeDocument/2006/relationships/diagramLayout" Target="../diagrams/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&#1050;&#1086;&#1094;&#1102;&#1073;%20&#1058;&#1110;&#1085;&#1110;%20&#1079;&#1072;&#1073;%20&#1087;&#1088;&#1077;&#1076;&#1082;&#1110;&#1074;.ppt" TargetMode="External"/><Relationship Id="rId7" Type="http://schemas.openxmlformats.org/officeDocument/2006/relationships/image" Target="../media/image1.png"/><Relationship Id="rId2" Type="http://schemas.openxmlformats.org/officeDocument/2006/relationships/hyperlink" Target="&#1060;&#1110;&#1083;&#1086;&#1089;&#1086;&#1092;&#1089;&#1100;&#1082;&#1110;%20&#1084;&#1086;&#1090;&#1080;&#1074;&#1080;%20&#1083;&#1110;&#1088;&#1080;&#1082;&#1080;%20&#1051;.ppt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&#1058;&#1077;&#1089;&#1090;.pptx" TargetMode="External"/><Relationship Id="rId5" Type="http://schemas.openxmlformats.org/officeDocument/2006/relationships/hyperlink" Target="&#1057;&#1083;&#1086;&#1074;&#1086;%20&#1087;&#1088;&#1086;%20&#1087;&#1086;&#1093;&#1110;&#1076;.pptx" TargetMode="External"/><Relationship Id="rId4" Type="http://schemas.openxmlformats.org/officeDocument/2006/relationships/hyperlink" Target="&#1057;&#1072;&#1081;&#1090;.pptx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&#1110;&#1084;&#1087;&#1088;&#1077;&#1089;&#1110;&#1086;&#1085;&#1110;&#1079;&#1084;.ppt" TargetMode="External"/><Relationship Id="rId13" Type="http://schemas.openxmlformats.org/officeDocument/2006/relationships/image" Target="../media/image6.jpeg"/><Relationship Id="rId18" Type="http://schemas.openxmlformats.org/officeDocument/2006/relationships/hyperlink" Target="&#1040;&#1085;&#1076;&#1088;&#1091;&#1089;&#1103;&#1082;%20&#1030;&#1074;&#1072;&#1085;%20&#1052;&#1080;&#1093;&#1072;&#1081;&#1083;&#1086;&#1074;&#1080;&#1095;.pptx" TargetMode="External"/><Relationship Id="rId3" Type="http://schemas.openxmlformats.org/officeDocument/2006/relationships/diagramLayout" Target="../diagrams/layout15.xml"/><Relationship Id="rId21" Type="http://schemas.openxmlformats.org/officeDocument/2006/relationships/image" Target="../media/image10.png"/><Relationship Id="rId7" Type="http://schemas.openxmlformats.org/officeDocument/2006/relationships/image" Target="../media/image1.png"/><Relationship Id="rId12" Type="http://schemas.openxmlformats.org/officeDocument/2006/relationships/hyperlink" Target="&#1057;&#1083;&#1086;&#1074;&#1086;%20&#1086;%20&#1087;&#1086;&#1083;&#1082;&#1091;%20&#1030;&#1075;&#1086;&#1088;&#1077;&#1074;&#1110;&#1084;.pptx" TargetMode="External"/><Relationship Id="rId17" Type="http://schemas.openxmlformats.org/officeDocument/2006/relationships/image" Target="../media/image8.png"/><Relationship Id="rId2" Type="http://schemas.openxmlformats.org/officeDocument/2006/relationships/diagramData" Target="../diagrams/data15.xml"/><Relationship Id="rId16" Type="http://schemas.openxmlformats.org/officeDocument/2006/relationships/hyperlink" Target="&#1047;&#1072;&#1073;&#1091;&#1078;&#1082;&#1086;%20&#1054;&#1082;&#1089;&#1072;&#1085;&#1072;.pptx" TargetMode="External"/><Relationship Id="rId20" Type="http://schemas.openxmlformats.org/officeDocument/2006/relationships/hyperlink" Target="&#1044;&#1088;&#1072;&#1084;&#1072;&#1090;&#1091;&#1088;&#1075;&#1110;&#1103;.ppt" TargetMode="Externa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11" Type="http://schemas.openxmlformats.org/officeDocument/2006/relationships/image" Target="../media/image5.jpeg"/><Relationship Id="rId5" Type="http://schemas.openxmlformats.org/officeDocument/2006/relationships/diagramColors" Target="../diagrams/colors15.xml"/><Relationship Id="rId15" Type="http://schemas.openxmlformats.org/officeDocument/2006/relationships/image" Target="../media/image7.jpeg"/><Relationship Id="rId10" Type="http://schemas.openxmlformats.org/officeDocument/2006/relationships/hyperlink" Target="&#1043;&#1086;&#1083;&#1086;&#1076;&#1086;&#1084;&#1086;&#1088;.PPT" TargetMode="External"/><Relationship Id="rId19" Type="http://schemas.openxmlformats.org/officeDocument/2006/relationships/image" Target="../media/image9.jpeg"/><Relationship Id="rId4" Type="http://schemas.openxmlformats.org/officeDocument/2006/relationships/diagramQuickStyle" Target="../diagrams/quickStyle15.xml"/><Relationship Id="rId9" Type="http://schemas.openxmlformats.org/officeDocument/2006/relationships/image" Target="../media/image4.png"/><Relationship Id="rId14" Type="http://schemas.openxmlformats.org/officeDocument/2006/relationships/hyperlink" Target="&#1055;&#1088;&#1072;&#1079;&#1100;&#1082;&#1072;%20&#1096;&#1082;&#1086;&#1083;&#1072;%202003.ppt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Схема 13"/>
          <p:cNvGraphicFramePr/>
          <p:nvPr/>
        </p:nvGraphicFramePr>
        <p:xfrm>
          <a:off x="785786" y="1142984"/>
          <a:ext cx="7872410" cy="13573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13314" name="Группа 4"/>
          <p:cNvGrpSpPr>
            <a:grpSpLocks/>
          </p:cNvGrpSpPr>
          <p:nvPr/>
        </p:nvGrpSpPr>
        <p:grpSpPr bwMode="auto">
          <a:xfrm>
            <a:off x="2916238" y="0"/>
            <a:ext cx="6048375" cy="357188"/>
            <a:chOff x="2916238" y="0"/>
            <a:chExt cx="6048375" cy="404813"/>
          </a:xfrm>
        </p:grpSpPr>
        <p:sp>
          <p:nvSpPr>
            <p:cNvPr id="6" name="Rectangle 2"/>
            <p:cNvSpPr txBox="1">
              <a:spLocks noChangeArrowheads="1"/>
            </p:cNvSpPr>
            <p:nvPr/>
          </p:nvSpPr>
          <p:spPr>
            <a:xfrm>
              <a:off x="3500438" y="0"/>
              <a:ext cx="5111750" cy="359833"/>
            </a:xfrm>
            <a:prstGeom prst="rect">
              <a:avLst/>
            </a:prstGeom>
          </p:spPr>
          <p:txBody>
            <a:bodyPr/>
            <a:lstStyle/>
            <a:p>
              <a:pPr algn="r">
                <a:defRPr/>
              </a:pPr>
              <a:r>
                <a:rPr kumimoji="1" lang="uk-UA" sz="1400" b="1" i="1" kern="0" dirty="0">
                  <a:solidFill>
                    <a:schemeClr val="bg2">
                      <a:lumMod val="50000"/>
                    </a:schemeClr>
                  </a:solidFill>
                  <a:latin typeface="Verdana" pitchFamily="34" charset="0"/>
                  <a:ea typeface="+mj-ea"/>
                  <a:cs typeface="+mj-cs"/>
                </a:rPr>
                <a:t>Спеціалізована школа №304</a:t>
              </a:r>
            </a:p>
          </p:txBody>
        </p:sp>
        <p:sp>
          <p:nvSpPr>
            <p:cNvPr id="7" name="Line 4"/>
            <p:cNvSpPr>
              <a:spLocks noChangeShapeType="1"/>
            </p:cNvSpPr>
            <p:nvPr/>
          </p:nvSpPr>
          <p:spPr bwMode="auto">
            <a:xfrm>
              <a:off x="3492500" y="332846"/>
              <a:ext cx="5472113" cy="0"/>
            </a:xfrm>
            <a:prstGeom prst="line">
              <a:avLst/>
            </a:prstGeom>
            <a:noFill/>
            <a:ln w="12700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endParaRPr>
            </a:p>
          </p:txBody>
        </p:sp>
        <p:sp>
          <p:nvSpPr>
            <p:cNvPr id="8" name="Line 5"/>
            <p:cNvSpPr>
              <a:spLocks noChangeShapeType="1"/>
            </p:cNvSpPr>
            <p:nvPr/>
          </p:nvSpPr>
          <p:spPr bwMode="auto">
            <a:xfrm>
              <a:off x="2916238" y="404813"/>
              <a:ext cx="6048375" cy="0"/>
            </a:xfrm>
            <a:prstGeom prst="line">
              <a:avLst/>
            </a:prstGeom>
            <a:noFill/>
            <a:ln w="12700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</p:grpSp>
      <p:grpSp>
        <p:nvGrpSpPr>
          <p:cNvPr id="13315" name="Группа 8"/>
          <p:cNvGrpSpPr>
            <a:grpSpLocks/>
          </p:cNvGrpSpPr>
          <p:nvPr/>
        </p:nvGrpSpPr>
        <p:grpSpPr bwMode="auto">
          <a:xfrm>
            <a:off x="-357188" y="6429375"/>
            <a:ext cx="8277226" cy="428625"/>
            <a:chOff x="-357222" y="6429396"/>
            <a:chExt cx="8277228" cy="346980"/>
          </a:xfrm>
        </p:grpSpPr>
        <p:sp>
          <p:nvSpPr>
            <p:cNvPr id="10" name="Rectangle 3"/>
            <p:cNvSpPr>
              <a:spLocks noChangeArrowheads="1"/>
            </p:cNvSpPr>
            <p:nvPr/>
          </p:nvSpPr>
          <p:spPr bwMode="auto">
            <a:xfrm>
              <a:off x="-357222" y="6491081"/>
              <a:ext cx="6143627" cy="2852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b" anchorCtr="1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uk-UA" sz="1600" b="1" i="1" dirty="0">
                  <a:solidFill>
                    <a:schemeClr val="bg2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</a:rPr>
                <a:t>з поглибленим вивченням інформаційних технологій</a:t>
              </a:r>
            </a:p>
          </p:txBody>
        </p:sp>
        <p:sp>
          <p:nvSpPr>
            <p:cNvPr id="11" name="Line 7"/>
            <p:cNvSpPr>
              <a:spLocks noChangeShapeType="1"/>
            </p:cNvSpPr>
            <p:nvPr/>
          </p:nvSpPr>
          <p:spPr bwMode="auto">
            <a:xfrm>
              <a:off x="142841" y="6501362"/>
              <a:ext cx="7777165" cy="0"/>
            </a:xfrm>
            <a:prstGeom prst="line">
              <a:avLst/>
            </a:prstGeom>
            <a:noFill/>
            <a:ln w="12700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2" name="Line 6"/>
            <p:cNvSpPr>
              <a:spLocks noChangeShapeType="1"/>
            </p:cNvSpPr>
            <p:nvPr/>
          </p:nvSpPr>
          <p:spPr bwMode="auto">
            <a:xfrm>
              <a:off x="142841" y="6429396"/>
              <a:ext cx="6985002" cy="0"/>
            </a:xfrm>
            <a:prstGeom prst="line">
              <a:avLst/>
            </a:prstGeom>
            <a:noFill/>
            <a:ln w="12700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</p:grpSp>
      <p:pic>
        <p:nvPicPr>
          <p:cNvPr id="13316" name="Picture 8" descr="gerb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0" y="0"/>
            <a:ext cx="1038225" cy="122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6" name="Содержимое 15"/>
          <p:cNvGraphicFramePr>
            <a:graphicFrameLocks noGrp="1"/>
          </p:cNvGraphicFramePr>
          <p:nvPr>
            <p:ph idx="1"/>
          </p:nvPr>
        </p:nvGraphicFramePr>
        <p:xfrm>
          <a:off x="3214678" y="1142984"/>
          <a:ext cx="5400684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2050" name="Picture 2" descr="D:\Документація\Конкурс вчитель року\Укр мова\Безверха\Портр.JPG"/>
          <p:cNvPicPr>
            <a:picLocks noChangeAspect="1" noChangeArrowheads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500034" y="1285860"/>
            <a:ext cx="2476363" cy="3714776"/>
          </a:xfrm>
          <a:prstGeom prst="roundRect">
            <a:avLst/>
          </a:prstGeom>
          <a:ln w="28575">
            <a:solidFill>
              <a:srgbClr val="B2B2B2">
                <a:alpha val="74902"/>
              </a:srgbClr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Схема 13"/>
          <p:cNvGraphicFramePr/>
          <p:nvPr/>
        </p:nvGraphicFramePr>
        <p:xfrm>
          <a:off x="785786" y="1142984"/>
          <a:ext cx="7872410" cy="13573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2" name="Группа 4"/>
          <p:cNvGrpSpPr/>
          <p:nvPr/>
        </p:nvGrpSpPr>
        <p:grpSpPr>
          <a:xfrm>
            <a:off x="2916238" y="0"/>
            <a:ext cx="6048375" cy="357166"/>
            <a:chOff x="2916238" y="0"/>
            <a:chExt cx="6048375" cy="404813"/>
          </a:xfrm>
        </p:grpSpPr>
        <p:sp>
          <p:nvSpPr>
            <p:cNvPr id="6" name="Rectangle 2"/>
            <p:cNvSpPr txBox="1">
              <a:spLocks noChangeArrowheads="1"/>
            </p:cNvSpPr>
            <p:nvPr/>
          </p:nvSpPr>
          <p:spPr>
            <a:xfrm>
              <a:off x="3500430" y="0"/>
              <a:ext cx="5111750" cy="360363"/>
            </a:xfrm>
            <a:prstGeom prst="rect">
              <a:avLst/>
            </a:prstGeom>
          </p:spPr>
          <p:txBody>
            <a:bodyPr/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uk-UA" sz="1400" b="1" i="1" u="none" strike="noStrike" kern="0" cap="none" spc="0" normalizeH="0" baseline="0" noProof="0" dirty="0" smtClean="0">
                  <a:ln>
                    <a:noFill/>
                  </a:ln>
                  <a:solidFill>
                    <a:schemeClr val="bg2">
                      <a:lumMod val="50000"/>
                    </a:schemeClr>
                  </a:solidFill>
                  <a:effectLst/>
                  <a:uLnTx/>
                  <a:uFillTx/>
                  <a:latin typeface="Verdana" pitchFamily="34" charset="0"/>
                  <a:ea typeface="+mj-ea"/>
                  <a:cs typeface="+mj-cs"/>
                </a:rPr>
                <a:t>Спеціалізована школа №304</a:t>
              </a:r>
              <a:endParaRPr kumimoji="1" lang="uk-UA" sz="1400" b="1" i="1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Verdana" pitchFamily="34" charset="0"/>
                <a:ea typeface="+mj-ea"/>
                <a:cs typeface="+mj-cs"/>
              </a:endParaRPr>
            </a:p>
          </p:txBody>
        </p:sp>
        <p:sp>
          <p:nvSpPr>
            <p:cNvPr id="7" name="Line 4"/>
            <p:cNvSpPr>
              <a:spLocks noChangeShapeType="1"/>
            </p:cNvSpPr>
            <p:nvPr/>
          </p:nvSpPr>
          <p:spPr bwMode="auto">
            <a:xfrm>
              <a:off x="3492500" y="333375"/>
              <a:ext cx="5472113" cy="0"/>
            </a:xfrm>
            <a:prstGeom prst="line">
              <a:avLst/>
            </a:prstGeom>
            <a:noFill/>
            <a:ln w="12700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  <p:sp>
          <p:nvSpPr>
            <p:cNvPr id="8" name="Line 5"/>
            <p:cNvSpPr>
              <a:spLocks noChangeShapeType="1"/>
            </p:cNvSpPr>
            <p:nvPr/>
          </p:nvSpPr>
          <p:spPr bwMode="auto">
            <a:xfrm>
              <a:off x="2916238" y="404813"/>
              <a:ext cx="6048375" cy="0"/>
            </a:xfrm>
            <a:prstGeom prst="line">
              <a:avLst/>
            </a:prstGeom>
            <a:noFill/>
            <a:ln w="12700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3" name="Группа 8"/>
          <p:cNvGrpSpPr/>
          <p:nvPr/>
        </p:nvGrpSpPr>
        <p:grpSpPr>
          <a:xfrm>
            <a:off x="-357222" y="6429405"/>
            <a:ext cx="8277228" cy="428595"/>
            <a:chOff x="-357222" y="6429396"/>
            <a:chExt cx="8277228" cy="346980"/>
          </a:xfrm>
        </p:grpSpPr>
        <p:sp>
          <p:nvSpPr>
            <p:cNvPr id="10" name="Rectangle 3"/>
            <p:cNvSpPr>
              <a:spLocks noChangeArrowheads="1"/>
            </p:cNvSpPr>
            <p:nvPr/>
          </p:nvSpPr>
          <p:spPr bwMode="auto">
            <a:xfrm>
              <a:off x="-357222" y="6490648"/>
              <a:ext cx="6143636" cy="2857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b" anchorCtr="1"/>
            <a:lstStyle/>
            <a:p>
              <a:r>
                <a:rPr lang="en-US" sz="1600" b="1" i="1" dirty="0" smtClean="0">
                  <a:solidFill>
                    <a:schemeClr val="bg2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      </a:t>
              </a:r>
              <a:r>
                <a:rPr lang="uk-UA" sz="1600" b="1" i="1" dirty="0" smtClean="0">
                  <a:solidFill>
                    <a:schemeClr val="bg2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з </a:t>
              </a:r>
              <a:r>
                <a:rPr lang="uk-UA" sz="1600" b="1" i="1" dirty="0">
                  <a:solidFill>
                    <a:schemeClr val="bg2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поглибленим вивченням інформаційних технологій</a:t>
              </a:r>
            </a:p>
          </p:txBody>
        </p:sp>
        <p:sp>
          <p:nvSpPr>
            <p:cNvPr id="11" name="Line 7"/>
            <p:cNvSpPr>
              <a:spLocks noChangeShapeType="1"/>
            </p:cNvSpPr>
            <p:nvPr/>
          </p:nvSpPr>
          <p:spPr bwMode="auto">
            <a:xfrm>
              <a:off x="142844" y="6500834"/>
              <a:ext cx="7777162" cy="0"/>
            </a:xfrm>
            <a:prstGeom prst="line">
              <a:avLst/>
            </a:prstGeom>
            <a:noFill/>
            <a:ln w="12700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2" name="Line 6"/>
            <p:cNvSpPr>
              <a:spLocks noChangeShapeType="1"/>
            </p:cNvSpPr>
            <p:nvPr/>
          </p:nvSpPr>
          <p:spPr bwMode="auto">
            <a:xfrm>
              <a:off x="142844" y="6429396"/>
              <a:ext cx="6985000" cy="0"/>
            </a:xfrm>
            <a:prstGeom prst="line">
              <a:avLst/>
            </a:prstGeom>
            <a:noFill/>
            <a:ln w="12700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pic>
        <p:nvPicPr>
          <p:cNvPr id="13" name="Picture 8" descr="gerb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0" y="0"/>
            <a:ext cx="1038225" cy="1225550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642939" y="519114"/>
            <a:ext cx="2786054" cy="2063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5500694" y="500042"/>
            <a:ext cx="3014656" cy="1824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3428992" y="2000240"/>
            <a:ext cx="2743818" cy="1971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285720" y="2643182"/>
            <a:ext cx="2571768" cy="19170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12" cstate="email"/>
          <a:srcRect/>
          <a:stretch>
            <a:fillRect/>
          </a:stretch>
        </p:blipFill>
        <p:spPr bwMode="auto">
          <a:xfrm>
            <a:off x="2643174" y="4071942"/>
            <a:ext cx="2805105" cy="2071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6357950" y="1214422"/>
            <a:ext cx="2643206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14" cstate="email"/>
          <a:srcRect/>
          <a:stretch>
            <a:fillRect/>
          </a:stretch>
        </p:blipFill>
        <p:spPr bwMode="auto">
          <a:xfrm>
            <a:off x="5286380" y="3000372"/>
            <a:ext cx="2847967" cy="2107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15" cstate="email"/>
          <a:srcRect/>
          <a:stretch>
            <a:fillRect/>
          </a:stretch>
        </p:blipFill>
        <p:spPr bwMode="auto">
          <a:xfrm>
            <a:off x="2928926" y="428604"/>
            <a:ext cx="2747953" cy="1802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16" cstate="email"/>
          <a:srcRect/>
          <a:stretch>
            <a:fillRect/>
          </a:stretch>
        </p:blipFill>
        <p:spPr bwMode="auto">
          <a:xfrm>
            <a:off x="285720" y="4071942"/>
            <a:ext cx="3143272" cy="19815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17" cstate="email"/>
          <a:srcRect/>
          <a:stretch>
            <a:fillRect/>
          </a:stretch>
        </p:blipFill>
        <p:spPr bwMode="auto">
          <a:xfrm>
            <a:off x="5429256" y="4000504"/>
            <a:ext cx="3381051" cy="2542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Схема 13"/>
          <p:cNvGraphicFramePr/>
          <p:nvPr/>
        </p:nvGraphicFramePr>
        <p:xfrm>
          <a:off x="785786" y="1142984"/>
          <a:ext cx="7872410" cy="13573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2" name="Группа 4"/>
          <p:cNvGrpSpPr/>
          <p:nvPr/>
        </p:nvGrpSpPr>
        <p:grpSpPr>
          <a:xfrm>
            <a:off x="2916238" y="0"/>
            <a:ext cx="6048375" cy="357166"/>
            <a:chOff x="2916238" y="0"/>
            <a:chExt cx="6048375" cy="404813"/>
          </a:xfrm>
        </p:grpSpPr>
        <p:sp>
          <p:nvSpPr>
            <p:cNvPr id="6" name="Rectangle 2"/>
            <p:cNvSpPr txBox="1">
              <a:spLocks noChangeArrowheads="1"/>
            </p:cNvSpPr>
            <p:nvPr/>
          </p:nvSpPr>
          <p:spPr>
            <a:xfrm>
              <a:off x="3500430" y="0"/>
              <a:ext cx="5111750" cy="360363"/>
            </a:xfrm>
            <a:prstGeom prst="rect">
              <a:avLst/>
            </a:prstGeom>
          </p:spPr>
          <p:txBody>
            <a:bodyPr/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uk-UA" sz="1400" b="1" i="1" u="none" strike="noStrike" kern="0" cap="none" spc="0" normalizeH="0" baseline="0" noProof="0" dirty="0" smtClean="0">
                  <a:ln>
                    <a:noFill/>
                  </a:ln>
                  <a:solidFill>
                    <a:schemeClr val="bg2">
                      <a:lumMod val="50000"/>
                    </a:schemeClr>
                  </a:solidFill>
                  <a:effectLst/>
                  <a:uLnTx/>
                  <a:uFillTx/>
                  <a:latin typeface="Verdana" pitchFamily="34" charset="0"/>
                  <a:ea typeface="+mj-ea"/>
                  <a:cs typeface="+mj-cs"/>
                </a:rPr>
                <a:t>Спеціалізована школа №304</a:t>
              </a:r>
              <a:endParaRPr kumimoji="1" lang="uk-UA" sz="1400" b="1" i="1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Verdana" pitchFamily="34" charset="0"/>
                <a:ea typeface="+mj-ea"/>
                <a:cs typeface="+mj-cs"/>
              </a:endParaRPr>
            </a:p>
          </p:txBody>
        </p:sp>
        <p:sp>
          <p:nvSpPr>
            <p:cNvPr id="7" name="Line 4"/>
            <p:cNvSpPr>
              <a:spLocks noChangeShapeType="1"/>
            </p:cNvSpPr>
            <p:nvPr/>
          </p:nvSpPr>
          <p:spPr bwMode="auto">
            <a:xfrm>
              <a:off x="3492500" y="333375"/>
              <a:ext cx="5472113" cy="0"/>
            </a:xfrm>
            <a:prstGeom prst="line">
              <a:avLst/>
            </a:prstGeom>
            <a:noFill/>
            <a:ln w="12700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  <p:sp>
          <p:nvSpPr>
            <p:cNvPr id="8" name="Line 5"/>
            <p:cNvSpPr>
              <a:spLocks noChangeShapeType="1"/>
            </p:cNvSpPr>
            <p:nvPr/>
          </p:nvSpPr>
          <p:spPr bwMode="auto">
            <a:xfrm>
              <a:off x="2916238" y="404813"/>
              <a:ext cx="6048375" cy="0"/>
            </a:xfrm>
            <a:prstGeom prst="line">
              <a:avLst/>
            </a:prstGeom>
            <a:noFill/>
            <a:ln w="12700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3" name="Группа 8"/>
          <p:cNvGrpSpPr/>
          <p:nvPr/>
        </p:nvGrpSpPr>
        <p:grpSpPr>
          <a:xfrm>
            <a:off x="-357222" y="6429405"/>
            <a:ext cx="8277228" cy="428595"/>
            <a:chOff x="-357222" y="6429396"/>
            <a:chExt cx="8277228" cy="346980"/>
          </a:xfrm>
        </p:grpSpPr>
        <p:sp>
          <p:nvSpPr>
            <p:cNvPr id="10" name="Rectangle 3"/>
            <p:cNvSpPr>
              <a:spLocks noChangeArrowheads="1"/>
            </p:cNvSpPr>
            <p:nvPr/>
          </p:nvSpPr>
          <p:spPr bwMode="auto">
            <a:xfrm>
              <a:off x="-357222" y="6490648"/>
              <a:ext cx="6143636" cy="2857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b" anchorCtr="1"/>
            <a:lstStyle/>
            <a:p>
              <a:r>
                <a:rPr lang="uk-UA" sz="1600" b="1" i="1" dirty="0">
                  <a:solidFill>
                    <a:schemeClr val="bg2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з поглибленим вивченням інформаційних технологій</a:t>
              </a:r>
            </a:p>
          </p:txBody>
        </p:sp>
        <p:sp>
          <p:nvSpPr>
            <p:cNvPr id="11" name="Line 7"/>
            <p:cNvSpPr>
              <a:spLocks noChangeShapeType="1"/>
            </p:cNvSpPr>
            <p:nvPr/>
          </p:nvSpPr>
          <p:spPr bwMode="auto">
            <a:xfrm>
              <a:off x="142844" y="6500834"/>
              <a:ext cx="7777162" cy="0"/>
            </a:xfrm>
            <a:prstGeom prst="line">
              <a:avLst/>
            </a:prstGeom>
            <a:noFill/>
            <a:ln w="12700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2" name="Line 6"/>
            <p:cNvSpPr>
              <a:spLocks noChangeShapeType="1"/>
            </p:cNvSpPr>
            <p:nvPr/>
          </p:nvSpPr>
          <p:spPr bwMode="auto">
            <a:xfrm>
              <a:off x="142844" y="6429396"/>
              <a:ext cx="6985000" cy="0"/>
            </a:xfrm>
            <a:prstGeom prst="line">
              <a:avLst/>
            </a:prstGeom>
            <a:noFill/>
            <a:ln w="12700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pic>
        <p:nvPicPr>
          <p:cNvPr id="13" name="Picture 8" descr="gerb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0" y="0"/>
            <a:ext cx="1038225" cy="1225550"/>
          </a:xfrm>
          <a:prstGeom prst="rect">
            <a:avLst/>
          </a:prstGeom>
          <a:noFill/>
        </p:spPr>
      </p:pic>
      <p:graphicFrame>
        <p:nvGraphicFramePr>
          <p:cNvPr id="16" name="Содержимое 15"/>
          <p:cNvGraphicFramePr>
            <a:graphicFrameLocks noGrp="1"/>
          </p:cNvGraphicFramePr>
          <p:nvPr>
            <p:ph idx="1"/>
          </p:nvPr>
        </p:nvGraphicFramePr>
        <p:xfrm>
          <a:off x="714348" y="1600200"/>
          <a:ext cx="7972452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15" name="Picture 4" descr="Тест"/>
          <p:cNvPicPr>
            <a:picLocks noChangeAspect="1" noChangeArrowheads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539750" y="620713"/>
            <a:ext cx="80645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Содержимое 4"/>
          <p:cNvGraphicFramePr>
            <a:graphicFrameLocks noGrp="1"/>
          </p:cNvGraphicFramePr>
          <p:nvPr>
            <p:ph sz="quarter" idx="1"/>
          </p:nvPr>
        </p:nvGraphicFramePr>
        <p:xfrm>
          <a:off x="612775" y="1600200"/>
          <a:ext cx="8153400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Содержимое 4"/>
          <p:cNvGraphicFramePr>
            <a:graphicFrameLocks noGrp="1"/>
          </p:cNvGraphicFramePr>
          <p:nvPr>
            <p:ph sz="quarter" idx="1"/>
          </p:nvPr>
        </p:nvGraphicFramePr>
        <p:xfrm>
          <a:off x="612775" y="1600200"/>
          <a:ext cx="8153400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Содержимое 4"/>
          <p:cNvGraphicFramePr>
            <a:graphicFrameLocks noGrp="1"/>
          </p:cNvGraphicFramePr>
          <p:nvPr>
            <p:ph sz="quarter" idx="1"/>
          </p:nvPr>
        </p:nvGraphicFramePr>
        <p:xfrm>
          <a:off x="612775" y="1600200"/>
          <a:ext cx="8153400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Содержимое 4"/>
          <p:cNvGraphicFramePr>
            <a:graphicFrameLocks noGrp="1"/>
          </p:cNvGraphicFramePr>
          <p:nvPr>
            <p:ph sz="quarter" idx="1"/>
          </p:nvPr>
        </p:nvGraphicFramePr>
        <p:xfrm>
          <a:off x="612775" y="1600200"/>
          <a:ext cx="8153400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Содержимое 4"/>
          <p:cNvGraphicFramePr>
            <a:graphicFrameLocks noGrp="1"/>
          </p:cNvGraphicFramePr>
          <p:nvPr>
            <p:ph sz="quarter" idx="1"/>
          </p:nvPr>
        </p:nvGraphicFramePr>
        <p:xfrm>
          <a:off x="612775" y="1600200"/>
          <a:ext cx="8153400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Содержимое 4"/>
          <p:cNvGraphicFramePr>
            <a:graphicFrameLocks noGrp="1"/>
          </p:cNvGraphicFramePr>
          <p:nvPr>
            <p:ph sz="quarter" idx="1"/>
          </p:nvPr>
        </p:nvGraphicFramePr>
        <p:xfrm>
          <a:off x="612775" y="1600200"/>
          <a:ext cx="8153400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Схема 13"/>
          <p:cNvGraphicFramePr/>
          <p:nvPr/>
        </p:nvGraphicFramePr>
        <p:xfrm>
          <a:off x="785786" y="1142984"/>
          <a:ext cx="7858180" cy="10001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22530" name="Группа 4"/>
          <p:cNvGrpSpPr>
            <a:grpSpLocks/>
          </p:cNvGrpSpPr>
          <p:nvPr/>
        </p:nvGrpSpPr>
        <p:grpSpPr bwMode="auto">
          <a:xfrm>
            <a:off x="2916238" y="0"/>
            <a:ext cx="6048375" cy="357188"/>
            <a:chOff x="2916238" y="0"/>
            <a:chExt cx="6048375" cy="404813"/>
          </a:xfrm>
        </p:grpSpPr>
        <p:sp>
          <p:nvSpPr>
            <p:cNvPr id="6" name="Rectangle 2"/>
            <p:cNvSpPr txBox="1">
              <a:spLocks noChangeArrowheads="1"/>
            </p:cNvSpPr>
            <p:nvPr/>
          </p:nvSpPr>
          <p:spPr>
            <a:xfrm>
              <a:off x="3500438" y="0"/>
              <a:ext cx="5111750" cy="359833"/>
            </a:xfrm>
            <a:prstGeom prst="rect">
              <a:avLst/>
            </a:prstGeom>
          </p:spPr>
          <p:txBody>
            <a:bodyPr/>
            <a:lstStyle/>
            <a:p>
              <a:pPr algn="r">
                <a:defRPr/>
              </a:pPr>
              <a:r>
                <a:rPr kumimoji="1" lang="uk-UA" sz="1400" b="1" i="1" kern="0" dirty="0">
                  <a:solidFill>
                    <a:schemeClr val="bg2">
                      <a:lumMod val="50000"/>
                    </a:schemeClr>
                  </a:solidFill>
                  <a:latin typeface="Verdana" pitchFamily="34" charset="0"/>
                  <a:ea typeface="+mj-ea"/>
                  <a:cs typeface="+mj-cs"/>
                </a:rPr>
                <a:t>Спеціалізована школа №304</a:t>
              </a:r>
            </a:p>
          </p:txBody>
        </p:sp>
        <p:sp>
          <p:nvSpPr>
            <p:cNvPr id="7" name="Line 4"/>
            <p:cNvSpPr>
              <a:spLocks noChangeShapeType="1"/>
            </p:cNvSpPr>
            <p:nvPr/>
          </p:nvSpPr>
          <p:spPr bwMode="auto">
            <a:xfrm>
              <a:off x="3492500" y="332846"/>
              <a:ext cx="5472113" cy="0"/>
            </a:xfrm>
            <a:prstGeom prst="line">
              <a:avLst/>
            </a:prstGeom>
            <a:noFill/>
            <a:ln w="12700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endParaRPr>
            </a:p>
          </p:txBody>
        </p:sp>
        <p:sp>
          <p:nvSpPr>
            <p:cNvPr id="8" name="Line 5"/>
            <p:cNvSpPr>
              <a:spLocks noChangeShapeType="1"/>
            </p:cNvSpPr>
            <p:nvPr/>
          </p:nvSpPr>
          <p:spPr bwMode="auto">
            <a:xfrm>
              <a:off x="2916238" y="404813"/>
              <a:ext cx="6048375" cy="0"/>
            </a:xfrm>
            <a:prstGeom prst="line">
              <a:avLst/>
            </a:prstGeom>
            <a:noFill/>
            <a:ln w="12700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</p:grpSp>
      <p:grpSp>
        <p:nvGrpSpPr>
          <p:cNvPr id="22531" name="Группа 8"/>
          <p:cNvGrpSpPr>
            <a:grpSpLocks/>
          </p:cNvGrpSpPr>
          <p:nvPr/>
        </p:nvGrpSpPr>
        <p:grpSpPr bwMode="auto">
          <a:xfrm>
            <a:off x="-357188" y="6429375"/>
            <a:ext cx="8277226" cy="428625"/>
            <a:chOff x="-357222" y="6429396"/>
            <a:chExt cx="8277228" cy="346980"/>
          </a:xfrm>
        </p:grpSpPr>
        <p:sp>
          <p:nvSpPr>
            <p:cNvPr id="10" name="Rectangle 3"/>
            <p:cNvSpPr>
              <a:spLocks noChangeArrowheads="1"/>
            </p:cNvSpPr>
            <p:nvPr/>
          </p:nvSpPr>
          <p:spPr bwMode="auto">
            <a:xfrm>
              <a:off x="-357222" y="6491081"/>
              <a:ext cx="6143627" cy="2852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b" anchorCtr="1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uk-UA" sz="1600" b="1" i="1" dirty="0">
                  <a:solidFill>
                    <a:schemeClr val="bg2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</a:rPr>
                <a:t>з поглибленим вивченням інформаційних технологій</a:t>
              </a:r>
            </a:p>
          </p:txBody>
        </p:sp>
        <p:sp>
          <p:nvSpPr>
            <p:cNvPr id="11" name="Line 7"/>
            <p:cNvSpPr>
              <a:spLocks noChangeShapeType="1"/>
            </p:cNvSpPr>
            <p:nvPr/>
          </p:nvSpPr>
          <p:spPr bwMode="auto">
            <a:xfrm>
              <a:off x="142841" y="6501362"/>
              <a:ext cx="7777165" cy="0"/>
            </a:xfrm>
            <a:prstGeom prst="line">
              <a:avLst/>
            </a:prstGeom>
            <a:noFill/>
            <a:ln w="12700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2" name="Line 6"/>
            <p:cNvSpPr>
              <a:spLocks noChangeShapeType="1"/>
            </p:cNvSpPr>
            <p:nvPr/>
          </p:nvSpPr>
          <p:spPr bwMode="auto">
            <a:xfrm>
              <a:off x="142841" y="6429396"/>
              <a:ext cx="6985002" cy="0"/>
            </a:xfrm>
            <a:prstGeom prst="line">
              <a:avLst/>
            </a:prstGeom>
            <a:noFill/>
            <a:ln w="12700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</p:grpSp>
      <p:pic>
        <p:nvPicPr>
          <p:cNvPr id="22532" name="Picture 8" descr="gerb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0" y="0"/>
            <a:ext cx="1038225" cy="122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6" name="Содержимое 15"/>
          <p:cNvGraphicFramePr>
            <a:graphicFrameLocks noGrp="1"/>
          </p:cNvGraphicFramePr>
          <p:nvPr>
            <p:ph idx="1"/>
          </p:nvPr>
        </p:nvGraphicFramePr>
        <p:xfrm>
          <a:off x="714348" y="2214554"/>
          <a:ext cx="8001056" cy="41434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Схема 13"/>
          <p:cNvGraphicFramePr/>
          <p:nvPr/>
        </p:nvGraphicFramePr>
        <p:xfrm>
          <a:off x="1000100" y="642918"/>
          <a:ext cx="7643866" cy="7143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23554" name="Группа 4"/>
          <p:cNvGrpSpPr>
            <a:grpSpLocks/>
          </p:cNvGrpSpPr>
          <p:nvPr/>
        </p:nvGrpSpPr>
        <p:grpSpPr bwMode="auto">
          <a:xfrm>
            <a:off x="2916238" y="0"/>
            <a:ext cx="6048375" cy="357188"/>
            <a:chOff x="2916238" y="0"/>
            <a:chExt cx="6048375" cy="404813"/>
          </a:xfrm>
        </p:grpSpPr>
        <p:sp>
          <p:nvSpPr>
            <p:cNvPr id="6" name="Rectangle 2"/>
            <p:cNvSpPr txBox="1">
              <a:spLocks noChangeArrowheads="1"/>
            </p:cNvSpPr>
            <p:nvPr/>
          </p:nvSpPr>
          <p:spPr>
            <a:xfrm>
              <a:off x="3500438" y="0"/>
              <a:ext cx="5111750" cy="359833"/>
            </a:xfrm>
            <a:prstGeom prst="rect">
              <a:avLst/>
            </a:prstGeom>
          </p:spPr>
          <p:txBody>
            <a:bodyPr/>
            <a:lstStyle/>
            <a:p>
              <a:pPr algn="r">
                <a:defRPr/>
              </a:pPr>
              <a:r>
                <a:rPr kumimoji="1" lang="uk-UA" sz="1400" b="1" i="1" kern="0" dirty="0">
                  <a:solidFill>
                    <a:schemeClr val="bg2">
                      <a:lumMod val="50000"/>
                    </a:schemeClr>
                  </a:solidFill>
                  <a:latin typeface="Verdana" pitchFamily="34" charset="0"/>
                  <a:ea typeface="+mj-ea"/>
                  <a:cs typeface="+mj-cs"/>
                </a:rPr>
                <a:t>Спеціалізована школа №304</a:t>
              </a:r>
            </a:p>
          </p:txBody>
        </p:sp>
        <p:sp>
          <p:nvSpPr>
            <p:cNvPr id="7" name="Line 4"/>
            <p:cNvSpPr>
              <a:spLocks noChangeShapeType="1"/>
            </p:cNvSpPr>
            <p:nvPr/>
          </p:nvSpPr>
          <p:spPr bwMode="auto">
            <a:xfrm>
              <a:off x="3492500" y="332846"/>
              <a:ext cx="5472113" cy="0"/>
            </a:xfrm>
            <a:prstGeom prst="line">
              <a:avLst/>
            </a:prstGeom>
            <a:noFill/>
            <a:ln w="12700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endParaRPr>
            </a:p>
          </p:txBody>
        </p:sp>
        <p:sp>
          <p:nvSpPr>
            <p:cNvPr id="8" name="Line 5"/>
            <p:cNvSpPr>
              <a:spLocks noChangeShapeType="1"/>
            </p:cNvSpPr>
            <p:nvPr/>
          </p:nvSpPr>
          <p:spPr bwMode="auto">
            <a:xfrm>
              <a:off x="2916238" y="404813"/>
              <a:ext cx="6048375" cy="0"/>
            </a:xfrm>
            <a:prstGeom prst="line">
              <a:avLst/>
            </a:prstGeom>
            <a:noFill/>
            <a:ln w="12700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</p:grpSp>
      <p:grpSp>
        <p:nvGrpSpPr>
          <p:cNvPr id="23555" name="Группа 8"/>
          <p:cNvGrpSpPr>
            <a:grpSpLocks/>
          </p:cNvGrpSpPr>
          <p:nvPr/>
        </p:nvGrpSpPr>
        <p:grpSpPr bwMode="auto">
          <a:xfrm>
            <a:off x="-357188" y="6429375"/>
            <a:ext cx="8277226" cy="428625"/>
            <a:chOff x="-357222" y="6429396"/>
            <a:chExt cx="8277228" cy="346980"/>
          </a:xfrm>
        </p:grpSpPr>
        <p:sp>
          <p:nvSpPr>
            <p:cNvPr id="10" name="Rectangle 3"/>
            <p:cNvSpPr>
              <a:spLocks noChangeArrowheads="1"/>
            </p:cNvSpPr>
            <p:nvPr/>
          </p:nvSpPr>
          <p:spPr bwMode="auto">
            <a:xfrm>
              <a:off x="-357222" y="6491081"/>
              <a:ext cx="6143627" cy="2852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b" anchorCtr="1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uk-UA" sz="1600" b="1" i="1" dirty="0">
                  <a:solidFill>
                    <a:schemeClr val="bg2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</a:rPr>
                <a:t>з поглибленим вивченням інформаційних технологій</a:t>
              </a:r>
            </a:p>
          </p:txBody>
        </p:sp>
        <p:sp>
          <p:nvSpPr>
            <p:cNvPr id="11" name="Line 7"/>
            <p:cNvSpPr>
              <a:spLocks noChangeShapeType="1"/>
            </p:cNvSpPr>
            <p:nvPr/>
          </p:nvSpPr>
          <p:spPr bwMode="auto">
            <a:xfrm>
              <a:off x="142841" y="6501362"/>
              <a:ext cx="7777165" cy="0"/>
            </a:xfrm>
            <a:prstGeom prst="line">
              <a:avLst/>
            </a:prstGeom>
            <a:noFill/>
            <a:ln w="12700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2" name="Line 6"/>
            <p:cNvSpPr>
              <a:spLocks noChangeShapeType="1"/>
            </p:cNvSpPr>
            <p:nvPr/>
          </p:nvSpPr>
          <p:spPr bwMode="auto">
            <a:xfrm>
              <a:off x="142841" y="6429396"/>
              <a:ext cx="6985002" cy="0"/>
            </a:xfrm>
            <a:prstGeom prst="line">
              <a:avLst/>
            </a:prstGeom>
            <a:noFill/>
            <a:ln w="12700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</p:grpSp>
      <p:pic>
        <p:nvPicPr>
          <p:cNvPr id="23556" name="Picture 8" descr="gerb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0" y="0"/>
            <a:ext cx="1038225" cy="122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6" name="Содержимое 15"/>
          <p:cNvGraphicFramePr>
            <a:graphicFrameLocks noGrp="1"/>
          </p:cNvGraphicFramePr>
          <p:nvPr>
            <p:ph idx="1"/>
          </p:nvPr>
        </p:nvGraphicFramePr>
        <p:xfrm>
          <a:off x="714348" y="1600200"/>
          <a:ext cx="7972452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Схема 13"/>
          <p:cNvGraphicFramePr/>
          <p:nvPr/>
        </p:nvGraphicFramePr>
        <p:xfrm>
          <a:off x="785786" y="1142984"/>
          <a:ext cx="7872410" cy="13573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14338" name="Группа 4"/>
          <p:cNvGrpSpPr>
            <a:grpSpLocks/>
          </p:cNvGrpSpPr>
          <p:nvPr/>
        </p:nvGrpSpPr>
        <p:grpSpPr bwMode="auto">
          <a:xfrm>
            <a:off x="2916238" y="0"/>
            <a:ext cx="6048375" cy="357188"/>
            <a:chOff x="2916238" y="0"/>
            <a:chExt cx="6048375" cy="404813"/>
          </a:xfrm>
        </p:grpSpPr>
        <p:sp>
          <p:nvSpPr>
            <p:cNvPr id="6" name="Rectangle 2"/>
            <p:cNvSpPr txBox="1">
              <a:spLocks noChangeArrowheads="1"/>
            </p:cNvSpPr>
            <p:nvPr/>
          </p:nvSpPr>
          <p:spPr>
            <a:xfrm>
              <a:off x="3500438" y="0"/>
              <a:ext cx="5111750" cy="359833"/>
            </a:xfrm>
            <a:prstGeom prst="rect">
              <a:avLst/>
            </a:prstGeom>
          </p:spPr>
          <p:txBody>
            <a:bodyPr/>
            <a:lstStyle/>
            <a:p>
              <a:pPr algn="r">
                <a:defRPr/>
              </a:pPr>
              <a:r>
                <a:rPr kumimoji="1" lang="uk-UA" sz="1400" b="1" i="1" kern="0" dirty="0">
                  <a:solidFill>
                    <a:schemeClr val="bg2">
                      <a:lumMod val="50000"/>
                    </a:schemeClr>
                  </a:solidFill>
                  <a:latin typeface="Verdana" pitchFamily="34" charset="0"/>
                  <a:ea typeface="+mj-ea"/>
                  <a:cs typeface="+mj-cs"/>
                </a:rPr>
                <a:t>Спеціалізована школа №304</a:t>
              </a:r>
            </a:p>
          </p:txBody>
        </p:sp>
        <p:sp>
          <p:nvSpPr>
            <p:cNvPr id="7" name="Line 4"/>
            <p:cNvSpPr>
              <a:spLocks noChangeShapeType="1"/>
            </p:cNvSpPr>
            <p:nvPr/>
          </p:nvSpPr>
          <p:spPr bwMode="auto">
            <a:xfrm>
              <a:off x="3492500" y="332846"/>
              <a:ext cx="5472113" cy="0"/>
            </a:xfrm>
            <a:prstGeom prst="line">
              <a:avLst/>
            </a:prstGeom>
            <a:noFill/>
            <a:ln w="12700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endParaRPr>
            </a:p>
          </p:txBody>
        </p:sp>
        <p:sp>
          <p:nvSpPr>
            <p:cNvPr id="8" name="Line 5"/>
            <p:cNvSpPr>
              <a:spLocks noChangeShapeType="1"/>
            </p:cNvSpPr>
            <p:nvPr/>
          </p:nvSpPr>
          <p:spPr bwMode="auto">
            <a:xfrm>
              <a:off x="2916238" y="404813"/>
              <a:ext cx="6048375" cy="0"/>
            </a:xfrm>
            <a:prstGeom prst="line">
              <a:avLst/>
            </a:prstGeom>
            <a:noFill/>
            <a:ln w="12700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</p:grpSp>
      <p:grpSp>
        <p:nvGrpSpPr>
          <p:cNvPr id="14339" name="Группа 8"/>
          <p:cNvGrpSpPr>
            <a:grpSpLocks/>
          </p:cNvGrpSpPr>
          <p:nvPr/>
        </p:nvGrpSpPr>
        <p:grpSpPr bwMode="auto">
          <a:xfrm>
            <a:off x="-357188" y="6429375"/>
            <a:ext cx="8277226" cy="428625"/>
            <a:chOff x="-357222" y="6429396"/>
            <a:chExt cx="8277228" cy="346980"/>
          </a:xfrm>
        </p:grpSpPr>
        <p:sp>
          <p:nvSpPr>
            <p:cNvPr id="10" name="Rectangle 3"/>
            <p:cNvSpPr>
              <a:spLocks noChangeArrowheads="1"/>
            </p:cNvSpPr>
            <p:nvPr/>
          </p:nvSpPr>
          <p:spPr bwMode="auto">
            <a:xfrm>
              <a:off x="-357222" y="6491081"/>
              <a:ext cx="6143627" cy="2852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b" anchorCtr="1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uk-UA" sz="1600" b="1" i="1" dirty="0">
                  <a:solidFill>
                    <a:schemeClr val="bg2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</a:rPr>
                <a:t>з поглибленим вивченням інформаційних технологій</a:t>
              </a:r>
            </a:p>
          </p:txBody>
        </p:sp>
        <p:sp>
          <p:nvSpPr>
            <p:cNvPr id="11" name="Line 7"/>
            <p:cNvSpPr>
              <a:spLocks noChangeShapeType="1"/>
            </p:cNvSpPr>
            <p:nvPr/>
          </p:nvSpPr>
          <p:spPr bwMode="auto">
            <a:xfrm>
              <a:off x="142841" y="6501362"/>
              <a:ext cx="7777165" cy="0"/>
            </a:xfrm>
            <a:prstGeom prst="line">
              <a:avLst/>
            </a:prstGeom>
            <a:noFill/>
            <a:ln w="12700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2" name="Line 6"/>
            <p:cNvSpPr>
              <a:spLocks noChangeShapeType="1"/>
            </p:cNvSpPr>
            <p:nvPr/>
          </p:nvSpPr>
          <p:spPr bwMode="auto">
            <a:xfrm>
              <a:off x="142841" y="6429396"/>
              <a:ext cx="6985002" cy="0"/>
            </a:xfrm>
            <a:prstGeom prst="line">
              <a:avLst/>
            </a:prstGeom>
            <a:noFill/>
            <a:ln w="12700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</p:grpSp>
      <p:pic>
        <p:nvPicPr>
          <p:cNvPr id="14340" name="Picture 8" descr="gerb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0" y="0"/>
            <a:ext cx="1038225" cy="122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6" name="Содержимое 15"/>
          <p:cNvGraphicFramePr>
            <a:graphicFrameLocks noGrp="1"/>
          </p:cNvGraphicFramePr>
          <p:nvPr>
            <p:ph idx="1"/>
          </p:nvPr>
        </p:nvGraphicFramePr>
        <p:xfrm>
          <a:off x="714348" y="1600200"/>
          <a:ext cx="7972452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Схема 13"/>
          <p:cNvGraphicFramePr/>
          <p:nvPr/>
        </p:nvGraphicFramePr>
        <p:xfrm>
          <a:off x="785786" y="1142984"/>
          <a:ext cx="7872410" cy="13573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24578" name="Группа 4"/>
          <p:cNvGrpSpPr>
            <a:grpSpLocks/>
          </p:cNvGrpSpPr>
          <p:nvPr/>
        </p:nvGrpSpPr>
        <p:grpSpPr bwMode="auto">
          <a:xfrm>
            <a:off x="2916238" y="0"/>
            <a:ext cx="6048375" cy="357188"/>
            <a:chOff x="2916238" y="0"/>
            <a:chExt cx="6048375" cy="404813"/>
          </a:xfrm>
        </p:grpSpPr>
        <p:sp>
          <p:nvSpPr>
            <p:cNvPr id="6" name="Rectangle 2"/>
            <p:cNvSpPr txBox="1">
              <a:spLocks noChangeArrowheads="1"/>
            </p:cNvSpPr>
            <p:nvPr/>
          </p:nvSpPr>
          <p:spPr>
            <a:xfrm>
              <a:off x="3500438" y="0"/>
              <a:ext cx="5111750" cy="359833"/>
            </a:xfrm>
            <a:prstGeom prst="rect">
              <a:avLst/>
            </a:prstGeom>
          </p:spPr>
          <p:txBody>
            <a:bodyPr/>
            <a:lstStyle/>
            <a:p>
              <a:pPr algn="r">
                <a:defRPr/>
              </a:pPr>
              <a:r>
                <a:rPr kumimoji="1" lang="uk-UA" sz="1400" b="1" i="1" kern="0" dirty="0">
                  <a:solidFill>
                    <a:schemeClr val="bg2">
                      <a:lumMod val="50000"/>
                    </a:schemeClr>
                  </a:solidFill>
                  <a:latin typeface="Verdana" pitchFamily="34" charset="0"/>
                  <a:ea typeface="+mj-ea"/>
                  <a:cs typeface="+mj-cs"/>
                </a:rPr>
                <a:t>Спеціалізована школа №304</a:t>
              </a:r>
            </a:p>
          </p:txBody>
        </p:sp>
        <p:sp>
          <p:nvSpPr>
            <p:cNvPr id="7" name="Line 4"/>
            <p:cNvSpPr>
              <a:spLocks noChangeShapeType="1"/>
            </p:cNvSpPr>
            <p:nvPr/>
          </p:nvSpPr>
          <p:spPr bwMode="auto">
            <a:xfrm>
              <a:off x="3492500" y="332846"/>
              <a:ext cx="5472113" cy="0"/>
            </a:xfrm>
            <a:prstGeom prst="line">
              <a:avLst/>
            </a:prstGeom>
            <a:noFill/>
            <a:ln w="12700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endParaRPr>
            </a:p>
          </p:txBody>
        </p:sp>
        <p:sp>
          <p:nvSpPr>
            <p:cNvPr id="8" name="Line 5"/>
            <p:cNvSpPr>
              <a:spLocks noChangeShapeType="1"/>
            </p:cNvSpPr>
            <p:nvPr/>
          </p:nvSpPr>
          <p:spPr bwMode="auto">
            <a:xfrm>
              <a:off x="2916238" y="404813"/>
              <a:ext cx="6048375" cy="0"/>
            </a:xfrm>
            <a:prstGeom prst="line">
              <a:avLst/>
            </a:prstGeom>
            <a:noFill/>
            <a:ln w="12700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</p:grpSp>
      <p:grpSp>
        <p:nvGrpSpPr>
          <p:cNvPr id="24579" name="Группа 8"/>
          <p:cNvGrpSpPr>
            <a:grpSpLocks/>
          </p:cNvGrpSpPr>
          <p:nvPr/>
        </p:nvGrpSpPr>
        <p:grpSpPr bwMode="auto">
          <a:xfrm>
            <a:off x="-357188" y="6429375"/>
            <a:ext cx="8277226" cy="428625"/>
            <a:chOff x="-357222" y="6429396"/>
            <a:chExt cx="8277228" cy="346980"/>
          </a:xfrm>
        </p:grpSpPr>
        <p:sp>
          <p:nvSpPr>
            <p:cNvPr id="10" name="Rectangle 3"/>
            <p:cNvSpPr>
              <a:spLocks noChangeArrowheads="1"/>
            </p:cNvSpPr>
            <p:nvPr/>
          </p:nvSpPr>
          <p:spPr bwMode="auto">
            <a:xfrm>
              <a:off x="-357222" y="6491081"/>
              <a:ext cx="6143627" cy="2852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b" anchorCtr="1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uk-UA" sz="1600" b="1" i="1" dirty="0">
                  <a:solidFill>
                    <a:schemeClr val="bg2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</a:rPr>
                <a:t>з поглибленим вивченням інформаційних технологій</a:t>
              </a:r>
            </a:p>
          </p:txBody>
        </p:sp>
        <p:sp>
          <p:nvSpPr>
            <p:cNvPr id="11" name="Line 7"/>
            <p:cNvSpPr>
              <a:spLocks noChangeShapeType="1"/>
            </p:cNvSpPr>
            <p:nvPr/>
          </p:nvSpPr>
          <p:spPr bwMode="auto">
            <a:xfrm>
              <a:off x="142841" y="6501362"/>
              <a:ext cx="7777165" cy="0"/>
            </a:xfrm>
            <a:prstGeom prst="line">
              <a:avLst/>
            </a:prstGeom>
            <a:noFill/>
            <a:ln w="12700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2" name="Line 6"/>
            <p:cNvSpPr>
              <a:spLocks noChangeShapeType="1"/>
            </p:cNvSpPr>
            <p:nvPr/>
          </p:nvSpPr>
          <p:spPr bwMode="auto">
            <a:xfrm>
              <a:off x="142841" y="6429396"/>
              <a:ext cx="6985002" cy="0"/>
            </a:xfrm>
            <a:prstGeom prst="line">
              <a:avLst/>
            </a:prstGeom>
            <a:noFill/>
            <a:ln w="12700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</p:grpSp>
      <p:pic>
        <p:nvPicPr>
          <p:cNvPr id="24580" name="Picture 8" descr="gerb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0" y="0"/>
            <a:ext cx="1038225" cy="122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6" name="Содержимое 15"/>
          <p:cNvGraphicFramePr>
            <a:graphicFrameLocks noGrp="1"/>
          </p:cNvGraphicFramePr>
          <p:nvPr>
            <p:ph idx="1"/>
          </p:nvPr>
        </p:nvGraphicFramePr>
        <p:xfrm>
          <a:off x="785786" y="2571744"/>
          <a:ext cx="7858180" cy="35719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Схема 13"/>
          <p:cNvGraphicFramePr/>
          <p:nvPr/>
        </p:nvGraphicFramePr>
        <p:xfrm>
          <a:off x="785786" y="285728"/>
          <a:ext cx="7429552" cy="12858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25602" name="Группа 4"/>
          <p:cNvGrpSpPr>
            <a:grpSpLocks/>
          </p:cNvGrpSpPr>
          <p:nvPr/>
        </p:nvGrpSpPr>
        <p:grpSpPr bwMode="auto">
          <a:xfrm>
            <a:off x="2916238" y="0"/>
            <a:ext cx="6048375" cy="357188"/>
            <a:chOff x="2916238" y="0"/>
            <a:chExt cx="6048375" cy="404813"/>
          </a:xfrm>
        </p:grpSpPr>
        <p:sp>
          <p:nvSpPr>
            <p:cNvPr id="6" name="Rectangle 2"/>
            <p:cNvSpPr txBox="1">
              <a:spLocks noChangeArrowheads="1"/>
            </p:cNvSpPr>
            <p:nvPr/>
          </p:nvSpPr>
          <p:spPr>
            <a:xfrm>
              <a:off x="3500438" y="0"/>
              <a:ext cx="5111750" cy="359833"/>
            </a:xfrm>
            <a:prstGeom prst="rect">
              <a:avLst/>
            </a:prstGeom>
          </p:spPr>
          <p:txBody>
            <a:bodyPr/>
            <a:lstStyle/>
            <a:p>
              <a:pPr algn="r">
                <a:defRPr/>
              </a:pPr>
              <a:r>
                <a:rPr kumimoji="1" lang="uk-UA" sz="1400" b="1" i="1" kern="0" dirty="0">
                  <a:solidFill>
                    <a:schemeClr val="bg2">
                      <a:lumMod val="50000"/>
                    </a:schemeClr>
                  </a:solidFill>
                  <a:latin typeface="Verdana" pitchFamily="34" charset="0"/>
                  <a:ea typeface="+mj-ea"/>
                  <a:cs typeface="+mj-cs"/>
                </a:rPr>
                <a:t>Спеціалізована школа №304</a:t>
              </a:r>
            </a:p>
          </p:txBody>
        </p:sp>
        <p:sp>
          <p:nvSpPr>
            <p:cNvPr id="7" name="Line 4"/>
            <p:cNvSpPr>
              <a:spLocks noChangeShapeType="1"/>
            </p:cNvSpPr>
            <p:nvPr/>
          </p:nvSpPr>
          <p:spPr bwMode="auto">
            <a:xfrm>
              <a:off x="3492500" y="332846"/>
              <a:ext cx="5472113" cy="0"/>
            </a:xfrm>
            <a:prstGeom prst="line">
              <a:avLst/>
            </a:prstGeom>
            <a:noFill/>
            <a:ln w="12700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endParaRPr>
            </a:p>
          </p:txBody>
        </p:sp>
        <p:sp>
          <p:nvSpPr>
            <p:cNvPr id="8" name="Line 5"/>
            <p:cNvSpPr>
              <a:spLocks noChangeShapeType="1"/>
            </p:cNvSpPr>
            <p:nvPr/>
          </p:nvSpPr>
          <p:spPr bwMode="auto">
            <a:xfrm>
              <a:off x="2916238" y="404813"/>
              <a:ext cx="6048375" cy="0"/>
            </a:xfrm>
            <a:prstGeom prst="line">
              <a:avLst/>
            </a:prstGeom>
            <a:noFill/>
            <a:ln w="12700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</p:grpSp>
      <p:grpSp>
        <p:nvGrpSpPr>
          <p:cNvPr id="25603" name="Группа 8"/>
          <p:cNvGrpSpPr>
            <a:grpSpLocks/>
          </p:cNvGrpSpPr>
          <p:nvPr/>
        </p:nvGrpSpPr>
        <p:grpSpPr bwMode="auto">
          <a:xfrm>
            <a:off x="-357188" y="6429375"/>
            <a:ext cx="8277226" cy="428625"/>
            <a:chOff x="-357222" y="6429396"/>
            <a:chExt cx="8277228" cy="346980"/>
          </a:xfrm>
        </p:grpSpPr>
        <p:sp>
          <p:nvSpPr>
            <p:cNvPr id="10" name="Rectangle 3"/>
            <p:cNvSpPr>
              <a:spLocks noChangeArrowheads="1"/>
            </p:cNvSpPr>
            <p:nvPr/>
          </p:nvSpPr>
          <p:spPr bwMode="auto">
            <a:xfrm>
              <a:off x="-357222" y="6491081"/>
              <a:ext cx="6143627" cy="2852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b" anchorCtr="1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uk-UA" sz="1600" b="1" i="1" dirty="0">
                  <a:solidFill>
                    <a:schemeClr val="bg2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</a:rPr>
                <a:t>з поглибленим вивченням інформаційних технологій</a:t>
              </a:r>
            </a:p>
          </p:txBody>
        </p:sp>
        <p:sp>
          <p:nvSpPr>
            <p:cNvPr id="11" name="Line 7"/>
            <p:cNvSpPr>
              <a:spLocks noChangeShapeType="1"/>
            </p:cNvSpPr>
            <p:nvPr/>
          </p:nvSpPr>
          <p:spPr bwMode="auto">
            <a:xfrm>
              <a:off x="142841" y="6501362"/>
              <a:ext cx="7777165" cy="0"/>
            </a:xfrm>
            <a:prstGeom prst="line">
              <a:avLst/>
            </a:prstGeom>
            <a:noFill/>
            <a:ln w="12700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2" name="Line 6"/>
            <p:cNvSpPr>
              <a:spLocks noChangeShapeType="1"/>
            </p:cNvSpPr>
            <p:nvPr/>
          </p:nvSpPr>
          <p:spPr bwMode="auto">
            <a:xfrm>
              <a:off x="142841" y="6429396"/>
              <a:ext cx="6985002" cy="0"/>
            </a:xfrm>
            <a:prstGeom prst="line">
              <a:avLst/>
            </a:prstGeom>
            <a:noFill/>
            <a:ln w="12700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</p:grpSp>
      <p:pic>
        <p:nvPicPr>
          <p:cNvPr id="25604" name="Picture 8" descr="gerb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0" y="0"/>
            <a:ext cx="1038225" cy="122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6" name="Содержимое 15"/>
          <p:cNvGraphicFramePr>
            <a:graphicFrameLocks noGrp="1"/>
          </p:cNvGraphicFramePr>
          <p:nvPr>
            <p:ph idx="1"/>
          </p:nvPr>
        </p:nvGraphicFramePr>
        <p:xfrm>
          <a:off x="2714612" y="1600200"/>
          <a:ext cx="6143668" cy="50435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25606" name="Picture 3"/>
          <p:cNvPicPr>
            <a:picLocks noChangeAspect="1" noChangeArrowheads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357188" y="3643313"/>
            <a:ext cx="2357437" cy="207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7" name="Содержимое 15"/>
          <p:cNvGraphicFramePr>
            <a:graphicFrameLocks/>
          </p:cNvGraphicFramePr>
          <p:nvPr/>
        </p:nvGraphicFramePr>
        <p:xfrm>
          <a:off x="357158" y="1600201"/>
          <a:ext cx="2357454" cy="19002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Схема 13"/>
          <p:cNvGraphicFramePr/>
          <p:nvPr/>
        </p:nvGraphicFramePr>
        <p:xfrm>
          <a:off x="785786" y="785794"/>
          <a:ext cx="7872410" cy="15001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26626" name="Группа 4"/>
          <p:cNvGrpSpPr>
            <a:grpSpLocks/>
          </p:cNvGrpSpPr>
          <p:nvPr/>
        </p:nvGrpSpPr>
        <p:grpSpPr bwMode="auto">
          <a:xfrm>
            <a:off x="2916238" y="0"/>
            <a:ext cx="6048375" cy="357188"/>
            <a:chOff x="2916238" y="0"/>
            <a:chExt cx="6048375" cy="404813"/>
          </a:xfrm>
        </p:grpSpPr>
        <p:sp>
          <p:nvSpPr>
            <p:cNvPr id="6" name="Rectangle 2"/>
            <p:cNvSpPr txBox="1">
              <a:spLocks noChangeArrowheads="1"/>
            </p:cNvSpPr>
            <p:nvPr/>
          </p:nvSpPr>
          <p:spPr>
            <a:xfrm>
              <a:off x="3500438" y="0"/>
              <a:ext cx="5111750" cy="359833"/>
            </a:xfrm>
            <a:prstGeom prst="rect">
              <a:avLst/>
            </a:prstGeom>
          </p:spPr>
          <p:txBody>
            <a:bodyPr/>
            <a:lstStyle/>
            <a:p>
              <a:pPr algn="r">
                <a:defRPr/>
              </a:pPr>
              <a:r>
                <a:rPr kumimoji="1" lang="uk-UA" sz="1400" b="1" i="1" kern="0" dirty="0">
                  <a:solidFill>
                    <a:schemeClr val="bg2">
                      <a:lumMod val="50000"/>
                    </a:schemeClr>
                  </a:solidFill>
                  <a:latin typeface="Verdana" pitchFamily="34" charset="0"/>
                  <a:ea typeface="+mj-ea"/>
                  <a:cs typeface="+mj-cs"/>
                </a:rPr>
                <a:t>Спеціалізована школа №304</a:t>
              </a:r>
            </a:p>
          </p:txBody>
        </p:sp>
        <p:sp>
          <p:nvSpPr>
            <p:cNvPr id="7" name="Line 4"/>
            <p:cNvSpPr>
              <a:spLocks noChangeShapeType="1"/>
            </p:cNvSpPr>
            <p:nvPr/>
          </p:nvSpPr>
          <p:spPr bwMode="auto">
            <a:xfrm>
              <a:off x="3492500" y="332846"/>
              <a:ext cx="5472113" cy="0"/>
            </a:xfrm>
            <a:prstGeom prst="line">
              <a:avLst/>
            </a:prstGeom>
            <a:noFill/>
            <a:ln w="12700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endParaRPr>
            </a:p>
          </p:txBody>
        </p:sp>
        <p:sp>
          <p:nvSpPr>
            <p:cNvPr id="8" name="Line 5"/>
            <p:cNvSpPr>
              <a:spLocks noChangeShapeType="1"/>
            </p:cNvSpPr>
            <p:nvPr/>
          </p:nvSpPr>
          <p:spPr bwMode="auto">
            <a:xfrm>
              <a:off x="2916238" y="404813"/>
              <a:ext cx="6048375" cy="0"/>
            </a:xfrm>
            <a:prstGeom prst="line">
              <a:avLst/>
            </a:prstGeom>
            <a:noFill/>
            <a:ln w="12700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</p:grpSp>
      <p:grpSp>
        <p:nvGrpSpPr>
          <p:cNvPr id="26627" name="Группа 8"/>
          <p:cNvGrpSpPr>
            <a:grpSpLocks/>
          </p:cNvGrpSpPr>
          <p:nvPr/>
        </p:nvGrpSpPr>
        <p:grpSpPr bwMode="auto">
          <a:xfrm>
            <a:off x="-357188" y="6429375"/>
            <a:ext cx="8277226" cy="428625"/>
            <a:chOff x="-357222" y="6429396"/>
            <a:chExt cx="8277228" cy="346980"/>
          </a:xfrm>
        </p:grpSpPr>
        <p:sp>
          <p:nvSpPr>
            <p:cNvPr id="10" name="Rectangle 3"/>
            <p:cNvSpPr>
              <a:spLocks noChangeArrowheads="1"/>
            </p:cNvSpPr>
            <p:nvPr/>
          </p:nvSpPr>
          <p:spPr bwMode="auto">
            <a:xfrm>
              <a:off x="-357222" y="6491081"/>
              <a:ext cx="6143627" cy="2852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b" anchorCtr="1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uk-UA" sz="1600" b="1" i="1" dirty="0">
                  <a:solidFill>
                    <a:schemeClr val="bg2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</a:rPr>
                <a:t>з поглибленим вивченням інформаційних технологій</a:t>
              </a:r>
            </a:p>
          </p:txBody>
        </p:sp>
        <p:sp>
          <p:nvSpPr>
            <p:cNvPr id="11" name="Line 7"/>
            <p:cNvSpPr>
              <a:spLocks noChangeShapeType="1"/>
            </p:cNvSpPr>
            <p:nvPr/>
          </p:nvSpPr>
          <p:spPr bwMode="auto">
            <a:xfrm>
              <a:off x="142841" y="6501362"/>
              <a:ext cx="7777165" cy="0"/>
            </a:xfrm>
            <a:prstGeom prst="line">
              <a:avLst/>
            </a:prstGeom>
            <a:noFill/>
            <a:ln w="12700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2" name="Line 6"/>
            <p:cNvSpPr>
              <a:spLocks noChangeShapeType="1"/>
            </p:cNvSpPr>
            <p:nvPr/>
          </p:nvSpPr>
          <p:spPr bwMode="auto">
            <a:xfrm>
              <a:off x="142841" y="6429396"/>
              <a:ext cx="6985002" cy="0"/>
            </a:xfrm>
            <a:prstGeom prst="line">
              <a:avLst/>
            </a:prstGeom>
            <a:noFill/>
            <a:ln w="12700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</p:grpSp>
      <p:pic>
        <p:nvPicPr>
          <p:cNvPr id="26628" name="Picture 8" descr="gerb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0" y="0"/>
            <a:ext cx="1038225" cy="122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6" name="Содержимое 15"/>
          <p:cNvGraphicFramePr>
            <a:graphicFrameLocks noGrp="1"/>
          </p:cNvGraphicFramePr>
          <p:nvPr>
            <p:ph idx="1"/>
          </p:nvPr>
        </p:nvGraphicFramePr>
        <p:xfrm>
          <a:off x="714348" y="1600200"/>
          <a:ext cx="7972452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26630" name="Picture 2" descr="D:\Документація\Конкурс вчитель року\Укр мова\Безверха\DSC_0086.JPG"/>
          <p:cNvPicPr>
            <a:picLocks noChangeAspect="1" noChangeArrowheads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0" y="2500313"/>
            <a:ext cx="3105150" cy="2065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1" name="Picture 3" descr="D:\Документація\Конкурс вчитель року\Укр мова\Безверха\DSC_0101.JPG"/>
          <p:cNvPicPr>
            <a:picLocks noChangeAspect="1" noChangeArrowheads="1"/>
          </p:cNvPicPr>
          <p:nvPr/>
        </p:nvPicPr>
        <p:blipFill>
          <a:blip r:embed="rId14" cstate="email"/>
          <a:srcRect/>
          <a:stretch>
            <a:fillRect/>
          </a:stretch>
        </p:blipFill>
        <p:spPr bwMode="auto">
          <a:xfrm>
            <a:off x="6429375" y="2571750"/>
            <a:ext cx="2286000" cy="343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2" name="Picture 2"/>
          <p:cNvPicPr>
            <a:picLocks noChangeAspect="1" noChangeArrowheads="1"/>
          </p:cNvPicPr>
          <p:nvPr/>
        </p:nvPicPr>
        <p:blipFill>
          <a:blip r:embed="rId15" cstate="email"/>
          <a:srcRect/>
          <a:stretch>
            <a:fillRect/>
          </a:stretch>
        </p:blipFill>
        <p:spPr bwMode="auto">
          <a:xfrm>
            <a:off x="3571875" y="2714625"/>
            <a:ext cx="2430463" cy="292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Схема 13"/>
          <p:cNvGraphicFramePr/>
          <p:nvPr/>
        </p:nvGraphicFramePr>
        <p:xfrm>
          <a:off x="785786" y="1142984"/>
          <a:ext cx="7872410" cy="13573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27650" name="Группа 4"/>
          <p:cNvGrpSpPr>
            <a:grpSpLocks/>
          </p:cNvGrpSpPr>
          <p:nvPr/>
        </p:nvGrpSpPr>
        <p:grpSpPr bwMode="auto">
          <a:xfrm>
            <a:off x="2916238" y="0"/>
            <a:ext cx="6048375" cy="357188"/>
            <a:chOff x="2916238" y="0"/>
            <a:chExt cx="6048375" cy="404813"/>
          </a:xfrm>
        </p:grpSpPr>
        <p:sp>
          <p:nvSpPr>
            <p:cNvPr id="6" name="Rectangle 2"/>
            <p:cNvSpPr txBox="1">
              <a:spLocks noChangeArrowheads="1"/>
            </p:cNvSpPr>
            <p:nvPr/>
          </p:nvSpPr>
          <p:spPr>
            <a:xfrm>
              <a:off x="3500438" y="0"/>
              <a:ext cx="5111750" cy="359833"/>
            </a:xfrm>
            <a:prstGeom prst="rect">
              <a:avLst/>
            </a:prstGeom>
          </p:spPr>
          <p:txBody>
            <a:bodyPr/>
            <a:lstStyle/>
            <a:p>
              <a:pPr algn="r">
                <a:defRPr/>
              </a:pPr>
              <a:r>
                <a:rPr kumimoji="1" lang="uk-UA" sz="1400" b="1" i="1" kern="0" dirty="0">
                  <a:solidFill>
                    <a:schemeClr val="bg2">
                      <a:lumMod val="50000"/>
                    </a:schemeClr>
                  </a:solidFill>
                  <a:latin typeface="Verdana" pitchFamily="34" charset="0"/>
                  <a:ea typeface="+mj-ea"/>
                  <a:cs typeface="+mj-cs"/>
                </a:rPr>
                <a:t>Спеціалізована школа №304</a:t>
              </a:r>
            </a:p>
          </p:txBody>
        </p:sp>
        <p:sp>
          <p:nvSpPr>
            <p:cNvPr id="7" name="Line 4"/>
            <p:cNvSpPr>
              <a:spLocks noChangeShapeType="1"/>
            </p:cNvSpPr>
            <p:nvPr/>
          </p:nvSpPr>
          <p:spPr bwMode="auto">
            <a:xfrm>
              <a:off x="3492500" y="332846"/>
              <a:ext cx="5472113" cy="0"/>
            </a:xfrm>
            <a:prstGeom prst="line">
              <a:avLst/>
            </a:prstGeom>
            <a:noFill/>
            <a:ln w="12700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endParaRPr>
            </a:p>
          </p:txBody>
        </p:sp>
        <p:sp>
          <p:nvSpPr>
            <p:cNvPr id="8" name="Line 5"/>
            <p:cNvSpPr>
              <a:spLocks noChangeShapeType="1"/>
            </p:cNvSpPr>
            <p:nvPr/>
          </p:nvSpPr>
          <p:spPr bwMode="auto">
            <a:xfrm>
              <a:off x="2916238" y="404813"/>
              <a:ext cx="6048375" cy="0"/>
            </a:xfrm>
            <a:prstGeom prst="line">
              <a:avLst/>
            </a:prstGeom>
            <a:noFill/>
            <a:ln w="12700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</p:grpSp>
      <p:grpSp>
        <p:nvGrpSpPr>
          <p:cNvPr id="27651" name="Группа 8"/>
          <p:cNvGrpSpPr>
            <a:grpSpLocks/>
          </p:cNvGrpSpPr>
          <p:nvPr/>
        </p:nvGrpSpPr>
        <p:grpSpPr bwMode="auto">
          <a:xfrm>
            <a:off x="-357188" y="6429375"/>
            <a:ext cx="8277226" cy="428625"/>
            <a:chOff x="-357222" y="6429396"/>
            <a:chExt cx="8277228" cy="346980"/>
          </a:xfrm>
        </p:grpSpPr>
        <p:sp>
          <p:nvSpPr>
            <p:cNvPr id="10" name="Rectangle 3"/>
            <p:cNvSpPr>
              <a:spLocks noChangeArrowheads="1"/>
            </p:cNvSpPr>
            <p:nvPr/>
          </p:nvSpPr>
          <p:spPr bwMode="auto">
            <a:xfrm>
              <a:off x="-357222" y="6491081"/>
              <a:ext cx="6143627" cy="2852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b" anchorCtr="1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uk-UA" sz="1600" b="1" i="1" dirty="0">
                  <a:solidFill>
                    <a:schemeClr val="bg2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</a:rPr>
                <a:t>з поглибленим вивченням інформаційних технологій</a:t>
              </a:r>
            </a:p>
          </p:txBody>
        </p:sp>
        <p:sp>
          <p:nvSpPr>
            <p:cNvPr id="11" name="Line 7"/>
            <p:cNvSpPr>
              <a:spLocks noChangeShapeType="1"/>
            </p:cNvSpPr>
            <p:nvPr/>
          </p:nvSpPr>
          <p:spPr bwMode="auto">
            <a:xfrm>
              <a:off x="142841" y="6501362"/>
              <a:ext cx="7777165" cy="0"/>
            </a:xfrm>
            <a:prstGeom prst="line">
              <a:avLst/>
            </a:prstGeom>
            <a:noFill/>
            <a:ln w="12700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2" name="Line 6"/>
            <p:cNvSpPr>
              <a:spLocks noChangeShapeType="1"/>
            </p:cNvSpPr>
            <p:nvPr/>
          </p:nvSpPr>
          <p:spPr bwMode="auto">
            <a:xfrm>
              <a:off x="142841" y="6429396"/>
              <a:ext cx="6985002" cy="0"/>
            </a:xfrm>
            <a:prstGeom prst="line">
              <a:avLst/>
            </a:prstGeom>
            <a:noFill/>
            <a:ln w="12700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</p:grpSp>
      <p:pic>
        <p:nvPicPr>
          <p:cNvPr id="27652" name="Picture 8" descr="gerb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0" y="0"/>
            <a:ext cx="1038225" cy="122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6" name="Содержимое 15"/>
          <p:cNvGraphicFramePr>
            <a:graphicFrameLocks noGrp="1"/>
          </p:cNvGraphicFramePr>
          <p:nvPr>
            <p:ph idx="1"/>
          </p:nvPr>
        </p:nvGraphicFramePr>
        <p:xfrm>
          <a:off x="714348" y="1600200"/>
          <a:ext cx="7972452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27654" name="Рисунок 14" descr="грамота Безверха О.В.1.JPG"/>
          <p:cNvPicPr>
            <a:picLocks noChangeAspect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428625" y="1214438"/>
            <a:ext cx="2528888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5" name="Рисунок 16" descr="Грамота Безверха О.В.2.jpg"/>
          <p:cNvPicPr>
            <a:picLocks noChangeAspect="1"/>
          </p:cNvPicPr>
          <p:nvPr/>
        </p:nvPicPr>
        <p:blipFill>
          <a:blip r:embed="rId14" cstate="email"/>
          <a:srcRect/>
          <a:stretch>
            <a:fillRect/>
          </a:stretch>
        </p:blipFill>
        <p:spPr bwMode="auto">
          <a:xfrm>
            <a:off x="1714500" y="3286125"/>
            <a:ext cx="4137025" cy="292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6" name="Рисунок 17" descr="Грамота Безверха О.В.3.jpg"/>
          <p:cNvPicPr>
            <a:picLocks noChangeAspect="1"/>
          </p:cNvPicPr>
          <p:nvPr/>
        </p:nvPicPr>
        <p:blipFill>
          <a:blip r:embed="rId15" cstate="email"/>
          <a:srcRect/>
          <a:stretch>
            <a:fillRect/>
          </a:stretch>
        </p:blipFill>
        <p:spPr bwMode="auto">
          <a:xfrm>
            <a:off x="5357813" y="928688"/>
            <a:ext cx="2571750" cy="363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Схема 13"/>
          <p:cNvGraphicFramePr/>
          <p:nvPr/>
        </p:nvGraphicFramePr>
        <p:xfrm>
          <a:off x="785786" y="1142984"/>
          <a:ext cx="7872410" cy="13573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28674" name="Группа 4"/>
          <p:cNvGrpSpPr>
            <a:grpSpLocks/>
          </p:cNvGrpSpPr>
          <p:nvPr/>
        </p:nvGrpSpPr>
        <p:grpSpPr bwMode="auto">
          <a:xfrm>
            <a:off x="2916238" y="0"/>
            <a:ext cx="6048375" cy="357188"/>
            <a:chOff x="2916238" y="0"/>
            <a:chExt cx="6048375" cy="404813"/>
          </a:xfrm>
        </p:grpSpPr>
        <p:sp>
          <p:nvSpPr>
            <p:cNvPr id="6" name="Rectangle 2"/>
            <p:cNvSpPr txBox="1">
              <a:spLocks noChangeArrowheads="1"/>
            </p:cNvSpPr>
            <p:nvPr/>
          </p:nvSpPr>
          <p:spPr>
            <a:xfrm>
              <a:off x="3500438" y="0"/>
              <a:ext cx="5111750" cy="359833"/>
            </a:xfrm>
            <a:prstGeom prst="rect">
              <a:avLst/>
            </a:prstGeom>
          </p:spPr>
          <p:txBody>
            <a:bodyPr/>
            <a:lstStyle/>
            <a:p>
              <a:pPr algn="r">
                <a:defRPr/>
              </a:pPr>
              <a:r>
                <a:rPr kumimoji="1" lang="uk-UA" sz="1400" b="1" i="1" kern="0" dirty="0">
                  <a:solidFill>
                    <a:schemeClr val="bg2">
                      <a:lumMod val="50000"/>
                    </a:schemeClr>
                  </a:solidFill>
                  <a:latin typeface="Verdana" pitchFamily="34" charset="0"/>
                  <a:ea typeface="+mj-ea"/>
                  <a:cs typeface="+mj-cs"/>
                </a:rPr>
                <a:t>Спеціалізована школа №304</a:t>
              </a:r>
            </a:p>
          </p:txBody>
        </p:sp>
        <p:sp>
          <p:nvSpPr>
            <p:cNvPr id="7" name="Line 4"/>
            <p:cNvSpPr>
              <a:spLocks noChangeShapeType="1"/>
            </p:cNvSpPr>
            <p:nvPr/>
          </p:nvSpPr>
          <p:spPr bwMode="auto">
            <a:xfrm>
              <a:off x="3492500" y="332846"/>
              <a:ext cx="5472113" cy="0"/>
            </a:xfrm>
            <a:prstGeom prst="line">
              <a:avLst/>
            </a:prstGeom>
            <a:noFill/>
            <a:ln w="12700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endParaRPr>
            </a:p>
          </p:txBody>
        </p:sp>
        <p:sp>
          <p:nvSpPr>
            <p:cNvPr id="8" name="Line 5"/>
            <p:cNvSpPr>
              <a:spLocks noChangeShapeType="1"/>
            </p:cNvSpPr>
            <p:nvPr/>
          </p:nvSpPr>
          <p:spPr bwMode="auto">
            <a:xfrm>
              <a:off x="2916238" y="404813"/>
              <a:ext cx="6048375" cy="0"/>
            </a:xfrm>
            <a:prstGeom prst="line">
              <a:avLst/>
            </a:prstGeom>
            <a:noFill/>
            <a:ln w="12700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</p:grpSp>
      <p:grpSp>
        <p:nvGrpSpPr>
          <p:cNvPr id="28675" name="Группа 8"/>
          <p:cNvGrpSpPr>
            <a:grpSpLocks/>
          </p:cNvGrpSpPr>
          <p:nvPr/>
        </p:nvGrpSpPr>
        <p:grpSpPr bwMode="auto">
          <a:xfrm>
            <a:off x="-357188" y="6429375"/>
            <a:ext cx="8277226" cy="428625"/>
            <a:chOff x="-357222" y="6429396"/>
            <a:chExt cx="8277228" cy="346980"/>
          </a:xfrm>
        </p:grpSpPr>
        <p:sp>
          <p:nvSpPr>
            <p:cNvPr id="10" name="Rectangle 3"/>
            <p:cNvSpPr>
              <a:spLocks noChangeArrowheads="1"/>
            </p:cNvSpPr>
            <p:nvPr/>
          </p:nvSpPr>
          <p:spPr bwMode="auto">
            <a:xfrm>
              <a:off x="-357222" y="6491081"/>
              <a:ext cx="6143627" cy="2852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b" anchorCtr="1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uk-UA" sz="1600" b="1" i="1" dirty="0">
                  <a:solidFill>
                    <a:schemeClr val="bg2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</a:rPr>
                <a:t>з поглибленим вивченням інформаційних технологій</a:t>
              </a:r>
            </a:p>
          </p:txBody>
        </p:sp>
        <p:sp>
          <p:nvSpPr>
            <p:cNvPr id="11" name="Line 7"/>
            <p:cNvSpPr>
              <a:spLocks noChangeShapeType="1"/>
            </p:cNvSpPr>
            <p:nvPr/>
          </p:nvSpPr>
          <p:spPr bwMode="auto">
            <a:xfrm>
              <a:off x="142841" y="6501362"/>
              <a:ext cx="7777165" cy="0"/>
            </a:xfrm>
            <a:prstGeom prst="line">
              <a:avLst/>
            </a:prstGeom>
            <a:noFill/>
            <a:ln w="12700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2" name="Line 6"/>
            <p:cNvSpPr>
              <a:spLocks noChangeShapeType="1"/>
            </p:cNvSpPr>
            <p:nvPr/>
          </p:nvSpPr>
          <p:spPr bwMode="auto">
            <a:xfrm>
              <a:off x="142841" y="6429396"/>
              <a:ext cx="6985002" cy="0"/>
            </a:xfrm>
            <a:prstGeom prst="line">
              <a:avLst/>
            </a:prstGeom>
            <a:noFill/>
            <a:ln w="12700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</p:grpSp>
      <p:pic>
        <p:nvPicPr>
          <p:cNvPr id="28676" name="Picture 8" descr="gerb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0" y="0"/>
            <a:ext cx="1038225" cy="122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6" name="Содержимое 15"/>
          <p:cNvGraphicFramePr>
            <a:graphicFrameLocks noGrp="1"/>
          </p:cNvGraphicFramePr>
          <p:nvPr>
            <p:ph idx="1"/>
          </p:nvPr>
        </p:nvGraphicFramePr>
        <p:xfrm>
          <a:off x="714348" y="1000108"/>
          <a:ext cx="7358114" cy="51260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5" name="Скругленный прямоугольник 14"/>
          <p:cNvSpPr/>
          <p:nvPr/>
        </p:nvSpPr>
        <p:spPr>
          <a:xfrm>
            <a:off x="7429500" y="4714875"/>
            <a:ext cx="1500188" cy="1571625"/>
          </a:xfrm>
          <a:prstGeom prst="roundRect">
            <a:avLst>
              <a:gd name="adj" fmla="val 10000"/>
            </a:avLst>
          </a:prstGeom>
          <a:blipFill rotWithShape="0">
            <a:blip r:embed="rId13" cstate="email"/>
            <a:stretch>
              <a:fillRect/>
            </a:stretch>
          </a:blipFill>
        </p:spPr>
        <p:style>
          <a:lnRef idx="0">
            <a:schemeClr val="accent3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accent3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Схема 13"/>
          <p:cNvGraphicFramePr/>
          <p:nvPr/>
        </p:nvGraphicFramePr>
        <p:xfrm>
          <a:off x="785786" y="1142984"/>
          <a:ext cx="7872410" cy="13573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15362" name="Группа 4"/>
          <p:cNvGrpSpPr>
            <a:grpSpLocks/>
          </p:cNvGrpSpPr>
          <p:nvPr/>
        </p:nvGrpSpPr>
        <p:grpSpPr bwMode="auto">
          <a:xfrm>
            <a:off x="2916238" y="0"/>
            <a:ext cx="6048375" cy="357188"/>
            <a:chOff x="2916238" y="0"/>
            <a:chExt cx="6048375" cy="404813"/>
          </a:xfrm>
        </p:grpSpPr>
        <p:sp>
          <p:nvSpPr>
            <p:cNvPr id="6" name="Rectangle 2"/>
            <p:cNvSpPr txBox="1">
              <a:spLocks noChangeArrowheads="1"/>
            </p:cNvSpPr>
            <p:nvPr/>
          </p:nvSpPr>
          <p:spPr>
            <a:xfrm>
              <a:off x="3500438" y="0"/>
              <a:ext cx="5111750" cy="359833"/>
            </a:xfrm>
            <a:prstGeom prst="rect">
              <a:avLst/>
            </a:prstGeom>
          </p:spPr>
          <p:txBody>
            <a:bodyPr/>
            <a:lstStyle/>
            <a:p>
              <a:pPr algn="r">
                <a:defRPr/>
              </a:pPr>
              <a:r>
                <a:rPr kumimoji="1" lang="uk-UA" sz="1400" b="1" i="1" kern="0" dirty="0">
                  <a:solidFill>
                    <a:schemeClr val="bg2">
                      <a:lumMod val="50000"/>
                    </a:schemeClr>
                  </a:solidFill>
                  <a:latin typeface="Verdana" pitchFamily="34" charset="0"/>
                  <a:ea typeface="+mj-ea"/>
                  <a:cs typeface="+mj-cs"/>
                </a:rPr>
                <a:t>Спеціалізована школа №304</a:t>
              </a:r>
            </a:p>
          </p:txBody>
        </p:sp>
        <p:sp>
          <p:nvSpPr>
            <p:cNvPr id="7" name="Line 4"/>
            <p:cNvSpPr>
              <a:spLocks noChangeShapeType="1"/>
            </p:cNvSpPr>
            <p:nvPr/>
          </p:nvSpPr>
          <p:spPr bwMode="auto">
            <a:xfrm>
              <a:off x="3492500" y="332846"/>
              <a:ext cx="5472113" cy="0"/>
            </a:xfrm>
            <a:prstGeom prst="line">
              <a:avLst/>
            </a:prstGeom>
            <a:noFill/>
            <a:ln w="12700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endParaRPr>
            </a:p>
          </p:txBody>
        </p:sp>
        <p:sp>
          <p:nvSpPr>
            <p:cNvPr id="8" name="Line 5"/>
            <p:cNvSpPr>
              <a:spLocks noChangeShapeType="1"/>
            </p:cNvSpPr>
            <p:nvPr/>
          </p:nvSpPr>
          <p:spPr bwMode="auto">
            <a:xfrm>
              <a:off x="2916238" y="404813"/>
              <a:ext cx="6048375" cy="0"/>
            </a:xfrm>
            <a:prstGeom prst="line">
              <a:avLst/>
            </a:prstGeom>
            <a:noFill/>
            <a:ln w="12700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</p:grpSp>
      <p:grpSp>
        <p:nvGrpSpPr>
          <p:cNvPr id="15363" name="Группа 8"/>
          <p:cNvGrpSpPr>
            <a:grpSpLocks/>
          </p:cNvGrpSpPr>
          <p:nvPr/>
        </p:nvGrpSpPr>
        <p:grpSpPr bwMode="auto">
          <a:xfrm>
            <a:off x="-357188" y="6429375"/>
            <a:ext cx="8277226" cy="428625"/>
            <a:chOff x="-357222" y="6429396"/>
            <a:chExt cx="8277228" cy="346980"/>
          </a:xfrm>
        </p:grpSpPr>
        <p:sp>
          <p:nvSpPr>
            <p:cNvPr id="10" name="Rectangle 3"/>
            <p:cNvSpPr>
              <a:spLocks noChangeArrowheads="1"/>
            </p:cNvSpPr>
            <p:nvPr/>
          </p:nvSpPr>
          <p:spPr bwMode="auto">
            <a:xfrm>
              <a:off x="-357222" y="6491081"/>
              <a:ext cx="6143627" cy="2852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b" anchorCtr="1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uk-UA" sz="1600" b="1" i="1" dirty="0">
                  <a:solidFill>
                    <a:schemeClr val="bg2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</a:rPr>
                <a:t>з поглибленим вивченням інформаційних технологій</a:t>
              </a:r>
            </a:p>
          </p:txBody>
        </p:sp>
        <p:sp>
          <p:nvSpPr>
            <p:cNvPr id="11" name="Line 7"/>
            <p:cNvSpPr>
              <a:spLocks noChangeShapeType="1"/>
            </p:cNvSpPr>
            <p:nvPr/>
          </p:nvSpPr>
          <p:spPr bwMode="auto">
            <a:xfrm>
              <a:off x="142841" y="6501362"/>
              <a:ext cx="7777165" cy="0"/>
            </a:xfrm>
            <a:prstGeom prst="line">
              <a:avLst/>
            </a:prstGeom>
            <a:noFill/>
            <a:ln w="12700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2" name="Line 6"/>
            <p:cNvSpPr>
              <a:spLocks noChangeShapeType="1"/>
            </p:cNvSpPr>
            <p:nvPr/>
          </p:nvSpPr>
          <p:spPr bwMode="auto">
            <a:xfrm>
              <a:off x="142841" y="6429396"/>
              <a:ext cx="6985002" cy="0"/>
            </a:xfrm>
            <a:prstGeom prst="line">
              <a:avLst/>
            </a:prstGeom>
            <a:noFill/>
            <a:ln w="12700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</p:grpSp>
      <p:pic>
        <p:nvPicPr>
          <p:cNvPr id="15364" name="Picture 8" descr="gerb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0" y="0"/>
            <a:ext cx="1038225" cy="122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6" name="Содержимое 15"/>
          <p:cNvGraphicFramePr>
            <a:graphicFrameLocks noGrp="1"/>
          </p:cNvGraphicFramePr>
          <p:nvPr>
            <p:ph idx="1"/>
          </p:nvPr>
        </p:nvGraphicFramePr>
        <p:xfrm>
          <a:off x="714348" y="2571744"/>
          <a:ext cx="8001056" cy="35544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Схема 13"/>
          <p:cNvGraphicFramePr/>
          <p:nvPr/>
        </p:nvGraphicFramePr>
        <p:xfrm>
          <a:off x="785786" y="1142984"/>
          <a:ext cx="7872410" cy="13573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16386" name="Группа 4"/>
          <p:cNvGrpSpPr>
            <a:grpSpLocks/>
          </p:cNvGrpSpPr>
          <p:nvPr/>
        </p:nvGrpSpPr>
        <p:grpSpPr bwMode="auto">
          <a:xfrm>
            <a:off x="2916238" y="0"/>
            <a:ext cx="6048375" cy="357188"/>
            <a:chOff x="2916238" y="0"/>
            <a:chExt cx="6048375" cy="404813"/>
          </a:xfrm>
        </p:grpSpPr>
        <p:sp>
          <p:nvSpPr>
            <p:cNvPr id="6" name="Rectangle 2"/>
            <p:cNvSpPr txBox="1">
              <a:spLocks noChangeArrowheads="1"/>
            </p:cNvSpPr>
            <p:nvPr/>
          </p:nvSpPr>
          <p:spPr>
            <a:xfrm>
              <a:off x="3500438" y="0"/>
              <a:ext cx="5111750" cy="359833"/>
            </a:xfrm>
            <a:prstGeom prst="rect">
              <a:avLst/>
            </a:prstGeom>
          </p:spPr>
          <p:txBody>
            <a:bodyPr/>
            <a:lstStyle/>
            <a:p>
              <a:pPr algn="r">
                <a:defRPr/>
              </a:pPr>
              <a:r>
                <a:rPr kumimoji="1" lang="uk-UA" sz="1400" b="1" i="1" kern="0" dirty="0">
                  <a:solidFill>
                    <a:schemeClr val="bg2">
                      <a:lumMod val="50000"/>
                    </a:schemeClr>
                  </a:solidFill>
                  <a:latin typeface="Verdana" pitchFamily="34" charset="0"/>
                  <a:ea typeface="+mj-ea"/>
                  <a:cs typeface="+mj-cs"/>
                </a:rPr>
                <a:t>Спеціалізована школа №304</a:t>
              </a:r>
            </a:p>
          </p:txBody>
        </p:sp>
        <p:sp>
          <p:nvSpPr>
            <p:cNvPr id="7" name="Line 4"/>
            <p:cNvSpPr>
              <a:spLocks noChangeShapeType="1"/>
            </p:cNvSpPr>
            <p:nvPr/>
          </p:nvSpPr>
          <p:spPr bwMode="auto">
            <a:xfrm>
              <a:off x="3492500" y="332846"/>
              <a:ext cx="5472113" cy="0"/>
            </a:xfrm>
            <a:prstGeom prst="line">
              <a:avLst/>
            </a:prstGeom>
            <a:noFill/>
            <a:ln w="12700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endParaRPr>
            </a:p>
          </p:txBody>
        </p:sp>
        <p:sp>
          <p:nvSpPr>
            <p:cNvPr id="8" name="Line 5"/>
            <p:cNvSpPr>
              <a:spLocks noChangeShapeType="1"/>
            </p:cNvSpPr>
            <p:nvPr/>
          </p:nvSpPr>
          <p:spPr bwMode="auto">
            <a:xfrm>
              <a:off x="2916238" y="404813"/>
              <a:ext cx="6048375" cy="0"/>
            </a:xfrm>
            <a:prstGeom prst="line">
              <a:avLst/>
            </a:prstGeom>
            <a:noFill/>
            <a:ln w="12700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</p:grpSp>
      <p:grpSp>
        <p:nvGrpSpPr>
          <p:cNvPr id="16387" name="Группа 8"/>
          <p:cNvGrpSpPr>
            <a:grpSpLocks/>
          </p:cNvGrpSpPr>
          <p:nvPr/>
        </p:nvGrpSpPr>
        <p:grpSpPr bwMode="auto">
          <a:xfrm>
            <a:off x="-357188" y="6429375"/>
            <a:ext cx="8277226" cy="428625"/>
            <a:chOff x="-357222" y="6429396"/>
            <a:chExt cx="8277228" cy="346980"/>
          </a:xfrm>
        </p:grpSpPr>
        <p:sp>
          <p:nvSpPr>
            <p:cNvPr id="10" name="Rectangle 3"/>
            <p:cNvSpPr>
              <a:spLocks noChangeArrowheads="1"/>
            </p:cNvSpPr>
            <p:nvPr/>
          </p:nvSpPr>
          <p:spPr bwMode="auto">
            <a:xfrm>
              <a:off x="-357222" y="6491081"/>
              <a:ext cx="6143627" cy="2852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b" anchorCtr="1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uk-UA" sz="1600" b="1" i="1" dirty="0">
                  <a:solidFill>
                    <a:schemeClr val="bg2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</a:rPr>
                <a:t>з поглибленим вивченням інформаційних технологій</a:t>
              </a:r>
            </a:p>
          </p:txBody>
        </p:sp>
        <p:sp>
          <p:nvSpPr>
            <p:cNvPr id="11" name="Line 7"/>
            <p:cNvSpPr>
              <a:spLocks noChangeShapeType="1"/>
            </p:cNvSpPr>
            <p:nvPr/>
          </p:nvSpPr>
          <p:spPr bwMode="auto">
            <a:xfrm>
              <a:off x="142841" y="6501362"/>
              <a:ext cx="7777165" cy="0"/>
            </a:xfrm>
            <a:prstGeom prst="line">
              <a:avLst/>
            </a:prstGeom>
            <a:noFill/>
            <a:ln w="12700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2" name="Line 6"/>
            <p:cNvSpPr>
              <a:spLocks noChangeShapeType="1"/>
            </p:cNvSpPr>
            <p:nvPr/>
          </p:nvSpPr>
          <p:spPr bwMode="auto">
            <a:xfrm>
              <a:off x="142841" y="6429396"/>
              <a:ext cx="6985002" cy="0"/>
            </a:xfrm>
            <a:prstGeom prst="line">
              <a:avLst/>
            </a:prstGeom>
            <a:noFill/>
            <a:ln w="12700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</p:grpSp>
      <p:pic>
        <p:nvPicPr>
          <p:cNvPr id="16388" name="Picture 8" descr="gerb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0" y="0"/>
            <a:ext cx="1038225" cy="122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6" name="Содержимое 15"/>
          <p:cNvGraphicFramePr>
            <a:graphicFrameLocks noGrp="1"/>
          </p:cNvGraphicFramePr>
          <p:nvPr>
            <p:ph idx="1"/>
          </p:nvPr>
        </p:nvGraphicFramePr>
        <p:xfrm>
          <a:off x="714348" y="1600200"/>
          <a:ext cx="7972452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Схема 13"/>
          <p:cNvGraphicFramePr/>
          <p:nvPr/>
        </p:nvGraphicFramePr>
        <p:xfrm>
          <a:off x="785786" y="1142984"/>
          <a:ext cx="7872410" cy="13573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17410" name="Группа 4"/>
          <p:cNvGrpSpPr>
            <a:grpSpLocks/>
          </p:cNvGrpSpPr>
          <p:nvPr/>
        </p:nvGrpSpPr>
        <p:grpSpPr bwMode="auto">
          <a:xfrm>
            <a:off x="2916238" y="0"/>
            <a:ext cx="6048375" cy="357188"/>
            <a:chOff x="2916238" y="0"/>
            <a:chExt cx="6048375" cy="404813"/>
          </a:xfrm>
        </p:grpSpPr>
        <p:sp>
          <p:nvSpPr>
            <p:cNvPr id="6" name="Rectangle 2"/>
            <p:cNvSpPr txBox="1">
              <a:spLocks noChangeArrowheads="1"/>
            </p:cNvSpPr>
            <p:nvPr/>
          </p:nvSpPr>
          <p:spPr>
            <a:xfrm>
              <a:off x="3500438" y="0"/>
              <a:ext cx="5111750" cy="359833"/>
            </a:xfrm>
            <a:prstGeom prst="rect">
              <a:avLst/>
            </a:prstGeom>
          </p:spPr>
          <p:txBody>
            <a:bodyPr/>
            <a:lstStyle/>
            <a:p>
              <a:pPr algn="r">
                <a:defRPr/>
              </a:pPr>
              <a:r>
                <a:rPr kumimoji="1" lang="uk-UA" sz="1400" b="1" i="1" kern="0" dirty="0">
                  <a:solidFill>
                    <a:schemeClr val="bg2">
                      <a:lumMod val="50000"/>
                    </a:schemeClr>
                  </a:solidFill>
                  <a:latin typeface="Verdana" pitchFamily="34" charset="0"/>
                  <a:ea typeface="+mj-ea"/>
                  <a:cs typeface="+mj-cs"/>
                </a:rPr>
                <a:t>Спеціалізована школа №304</a:t>
              </a:r>
            </a:p>
          </p:txBody>
        </p:sp>
        <p:sp>
          <p:nvSpPr>
            <p:cNvPr id="7" name="Line 4"/>
            <p:cNvSpPr>
              <a:spLocks noChangeShapeType="1"/>
            </p:cNvSpPr>
            <p:nvPr/>
          </p:nvSpPr>
          <p:spPr bwMode="auto">
            <a:xfrm>
              <a:off x="3492500" y="332846"/>
              <a:ext cx="5472113" cy="0"/>
            </a:xfrm>
            <a:prstGeom prst="line">
              <a:avLst/>
            </a:prstGeom>
            <a:noFill/>
            <a:ln w="12700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endParaRPr>
            </a:p>
          </p:txBody>
        </p:sp>
        <p:sp>
          <p:nvSpPr>
            <p:cNvPr id="8" name="Line 5"/>
            <p:cNvSpPr>
              <a:spLocks noChangeShapeType="1"/>
            </p:cNvSpPr>
            <p:nvPr/>
          </p:nvSpPr>
          <p:spPr bwMode="auto">
            <a:xfrm>
              <a:off x="2916238" y="404813"/>
              <a:ext cx="6048375" cy="0"/>
            </a:xfrm>
            <a:prstGeom prst="line">
              <a:avLst/>
            </a:prstGeom>
            <a:noFill/>
            <a:ln w="12700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</p:grpSp>
      <p:grpSp>
        <p:nvGrpSpPr>
          <p:cNvPr id="17411" name="Группа 8"/>
          <p:cNvGrpSpPr>
            <a:grpSpLocks/>
          </p:cNvGrpSpPr>
          <p:nvPr/>
        </p:nvGrpSpPr>
        <p:grpSpPr bwMode="auto">
          <a:xfrm>
            <a:off x="-357188" y="6429375"/>
            <a:ext cx="8277226" cy="428625"/>
            <a:chOff x="-357222" y="6429396"/>
            <a:chExt cx="8277228" cy="346980"/>
          </a:xfrm>
        </p:grpSpPr>
        <p:sp>
          <p:nvSpPr>
            <p:cNvPr id="10" name="Rectangle 3"/>
            <p:cNvSpPr>
              <a:spLocks noChangeArrowheads="1"/>
            </p:cNvSpPr>
            <p:nvPr/>
          </p:nvSpPr>
          <p:spPr bwMode="auto">
            <a:xfrm>
              <a:off x="-357222" y="6491081"/>
              <a:ext cx="6143627" cy="2852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b" anchorCtr="1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uk-UA" sz="1600" b="1" i="1" dirty="0">
                  <a:solidFill>
                    <a:schemeClr val="bg2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</a:rPr>
                <a:t>з поглибленим вивченням інформаційних технологій</a:t>
              </a:r>
            </a:p>
          </p:txBody>
        </p:sp>
        <p:sp>
          <p:nvSpPr>
            <p:cNvPr id="11" name="Line 7"/>
            <p:cNvSpPr>
              <a:spLocks noChangeShapeType="1"/>
            </p:cNvSpPr>
            <p:nvPr/>
          </p:nvSpPr>
          <p:spPr bwMode="auto">
            <a:xfrm>
              <a:off x="142841" y="6501362"/>
              <a:ext cx="7777165" cy="0"/>
            </a:xfrm>
            <a:prstGeom prst="line">
              <a:avLst/>
            </a:prstGeom>
            <a:noFill/>
            <a:ln w="12700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2" name="Line 6"/>
            <p:cNvSpPr>
              <a:spLocks noChangeShapeType="1"/>
            </p:cNvSpPr>
            <p:nvPr/>
          </p:nvSpPr>
          <p:spPr bwMode="auto">
            <a:xfrm>
              <a:off x="142841" y="6429396"/>
              <a:ext cx="6985002" cy="0"/>
            </a:xfrm>
            <a:prstGeom prst="line">
              <a:avLst/>
            </a:prstGeom>
            <a:noFill/>
            <a:ln w="12700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</p:grpSp>
      <p:pic>
        <p:nvPicPr>
          <p:cNvPr id="17412" name="Picture 8" descr="gerb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0" y="0"/>
            <a:ext cx="1038225" cy="122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6" name="Содержимое 15"/>
          <p:cNvGraphicFramePr>
            <a:graphicFrameLocks noGrp="1"/>
          </p:cNvGraphicFramePr>
          <p:nvPr>
            <p:ph idx="1"/>
          </p:nvPr>
        </p:nvGraphicFramePr>
        <p:xfrm>
          <a:off x="714348" y="2500306"/>
          <a:ext cx="7972452" cy="36258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Схема 13"/>
          <p:cNvGraphicFramePr/>
          <p:nvPr/>
        </p:nvGraphicFramePr>
        <p:xfrm>
          <a:off x="857224" y="642918"/>
          <a:ext cx="7872410" cy="13573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18434" name="Группа 4"/>
          <p:cNvGrpSpPr>
            <a:grpSpLocks/>
          </p:cNvGrpSpPr>
          <p:nvPr/>
        </p:nvGrpSpPr>
        <p:grpSpPr bwMode="auto">
          <a:xfrm>
            <a:off x="2916238" y="0"/>
            <a:ext cx="6048375" cy="357188"/>
            <a:chOff x="2916238" y="0"/>
            <a:chExt cx="6048375" cy="404813"/>
          </a:xfrm>
        </p:grpSpPr>
        <p:sp>
          <p:nvSpPr>
            <p:cNvPr id="6" name="Rectangle 2"/>
            <p:cNvSpPr txBox="1">
              <a:spLocks noChangeArrowheads="1"/>
            </p:cNvSpPr>
            <p:nvPr/>
          </p:nvSpPr>
          <p:spPr>
            <a:xfrm>
              <a:off x="3500438" y="0"/>
              <a:ext cx="5111750" cy="359833"/>
            </a:xfrm>
            <a:prstGeom prst="rect">
              <a:avLst/>
            </a:prstGeom>
          </p:spPr>
          <p:txBody>
            <a:bodyPr/>
            <a:lstStyle/>
            <a:p>
              <a:pPr algn="r">
                <a:defRPr/>
              </a:pPr>
              <a:r>
                <a:rPr kumimoji="1" lang="uk-UA" sz="1400" b="1" i="1" kern="0" dirty="0">
                  <a:solidFill>
                    <a:schemeClr val="bg2">
                      <a:lumMod val="50000"/>
                    </a:schemeClr>
                  </a:solidFill>
                  <a:latin typeface="Verdana" pitchFamily="34" charset="0"/>
                  <a:ea typeface="+mj-ea"/>
                  <a:cs typeface="+mj-cs"/>
                </a:rPr>
                <a:t>Спеціалізована школа №304</a:t>
              </a:r>
            </a:p>
          </p:txBody>
        </p:sp>
        <p:sp>
          <p:nvSpPr>
            <p:cNvPr id="7" name="Line 4"/>
            <p:cNvSpPr>
              <a:spLocks noChangeShapeType="1"/>
            </p:cNvSpPr>
            <p:nvPr/>
          </p:nvSpPr>
          <p:spPr bwMode="auto">
            <a:xfrm>
              <a:off x="3492500" y="332846"/>
              <a:ext cx="5472113" cy="0"/>
            </a:xfrm>
            <a:prstGeom prst="line">
              <a:avLst/>
            </a:prstGeom>
            <a:noFill/>
            <a:ln w="12700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endParaRPr>
            </a:p>
          </p:txBody>
        </p:sp>
        <p:sp>
          <p:nvSpPr>
            <p:cNvPr id="8" name="Line 5"/>
            <p:cNvSpPr>
              <a:spLocks noChangeShapeType="1"/>
            </p:cNvSpPr>
            <p:nvPr/>
          </p:nvSpPr>
          <p:spPr bwMode="auto">
            <a:xfrm>
              <a:off x="2916238" y="404813"/>
              <a:ext cx="6048375" cy="0"/>
            </a:xfrm>
            <a:prstGeom prst="line">
              <a:avLst/>
            </a:prstGeom>
            <a:noFill/>
            <a:ln w="12700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</p:grpSp>
      <p:grpSp>
        <p:nvGrpSpPr>
          <p:cNvPr id="18435" name="Группа 8"/>
          <p:cNvGrpSpPr>
            <a:grpSpLocks/>
          </p:cNvGrpSpPr>
          <p:nvPr/>
        </p:nvGrpSpPr>
        <p:grpSpPr bwMode="auto">
          <a:xfrm>
            <a:off x="-357188" y="6429375"/>
            <a:ext cx="8277226" cy="428625"/>
            <a:chOff x="-357222" y="6429396"/>
            <a:chExt cx="8277228" cy="346980"/>
          </a:xfrm>
        </p:grpSpPr>
        <p:sp>
          <p:nvSpPr>
            <p:cNvPr id="10" name="Rectangle 3"/>
            <p:cNvSpPr>
              <a:spLocks noChangeArrowheads="1"/>
            </p:cNvSpPr>
            <p:nvPr/>
          </p:nvSpPr>
          <p:spPr bwMode="auto">
            <a:xfrm>
              <a:off x="-357222" y="6491081"/>
              <a:ext cx="6143627" cy="2852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b" anchorCtr="1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uk-UA" sz="1600" b="1" i="1" dirty="0">
                  <a:solidFill>
                    <a:schemeClr val="bg2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</a:rPr>
                <a:t>з поглибленим вивченням інформаційних технологій</a:t>
              </a:r>
            </a:p>
          </p:txBody>
        </p:sp>
        <p:sp>
          <p:nvSpPr>
            <p:cNvPr id="11" name="Line 7"/>
            <p:cNvSpPr>
              <a:spLocks noChangeShapeType="1"/>
            </p:cNvSpPr>
            <p:nvPr/>
          </p:nvSpPr>
          <p:spPr bwMode="auto">
            <a:xfrm>
              <a:off x="142841" y="6501362"/>
              <a:ext cx="7777165" cy="0"/>
            </a:xfrm>
            <a:prstGeom prst="line">
              <a:avLst/>
            </a:prstGeom>
            <a:noFill/>
            <a:ln w="12700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2" name="Line 6"/>
            <p:cNvSpPr>
              <a:spLocks noChangeShapeType="1"/>
            </p:cNvSpPr>
            <p:nvPr/>
          </p:nvSpPr>
          <p:spPr bwMode="auto">
            <a:xfrm>
              <a:off x="142841" y="6429396"/>
              <a:ext cx="6985002" cy="0"/>
            </a:xfrm>
            <a:prstGeom prst="line">
              <a:avLst/>
            </a:prstGeom>
            <a:noFill/>
            <a:ln w="12700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</p:grpSp>
      <p:pic>
        <p:nvPicPr>
          <p:cNvPr id="18436" name="Picture 8" descr="gerb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0" y="0"/>
            <a:ext cx="1038225" cy="122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6" name="Содержимое 15"/>
          <p:cNvGraphicFramePr>
            <a:graphicFrameLocks noGrp="1"/>
          </p:cNvGraphicFramePr>
          <p:nvPr>
            <p:ph idx="1"/>
          </p:nvPr>
        </p:nvGraphicFramePr>
        <p:xfrm>
          <a:off x="714348" y="1857364"/>
          <a:ext cx="8072494" cy="46434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Схема 13"/>
          <p:cNvGraphicFramePr/>
          <p:nvPr/>
        </p:nvGraphicFramePr>
        <p:xfrm>
          <a:off x="785786" y="1142984"/>
          <a:ext cx="7872410" cy="13573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20482" name="Группа 4"/>
          <p:cNvGrpSpPr>
            <a:grpSpLocks/>
          </p:cNvGrpSpPr>
          <p:nvPr/>
        </p:nvGrpSpPr>
        <p:grpSpPr bwMode="auto">
          <a:xfrm>
            <a:off x="2916238" y="0"/>
            <a:ext cx="6048375" cy="357188"/>
            <a:chOff x="2916238" y="0"/>
            <a:chExt cx="6048375" cy="404813"/>
          </a:xfrm>
        </p:grpSpPr>
        <p:sp>
          <p:nvSpPr>
            <p:cNvPr id="6" name="Rectangle 2"/>
            <p:cNvSpPr txBox="1">
              <a:spLocks noChangeArrowheads="1"/>
            </p:cNvSpPr>
            <p:nvPr/>
          </p:nvSpPr>
          <p:spPr>
            <a:xfrm>
              <a:off x="3500438" y="0"/>
              <a:ext cx="5111750" cy="359833"/>
            </a:xfrm>
            <a:prstGeom prst="rect">
              <a:avLst/>
            </a:prstGeom>
          </p:spPr>
          <p:txBody>
            <a:bodyPr/>
            <a:lstStyle/>
            <a:p>
              <a:pPr algn="r">
                <a:defRPr/>
              </a:pPr>
              <a:r>
                <a:rPr kumimoji="1" lang="uk-UA" sz="1400" b="1" i="1" kern="0" dirty="0">
                  <a:solidFill>
                    <a:schemeClr val="bg2">
                      <a:lumMod val="50000"/>
                    </a:schemeClr>
                  </a:solidFill>
                  <a:latin typeface="Verdana" pitchFamily="34" charset="0"/>
                  <a:ea typeface="+mj-ea"/>
                  <a:cs typeface="+mj-cs"/>
                </a:rPr>
                <a:t>Спеціалізована школа №304</a:t>
              </a:r>
            </a:p>
          </p:txBody>
        </p:sp>
        <p:sp>
          <p:nvSpPr>
            <p:cNvPr id="7" name="Line 4"/>
            <p:cNvSpPr>
              <a:spLocks noChangeShapeType="1"/>
            </p:cNvSpPr>
            <p:nvPr/>
          </p:nvSpPr>
          <p:spPr bwMode="auto">
            <a:xfrm>
              <a:off x="3492500" y="332846"/>
              <a:ext cx="5472113" cy="0"/>
            </a:xfrm>
            <a:prstGeom prst="line">
              <a:avLst/>
            </a:prstGeom>
            <a:noFill/>
            <a:ln w="12700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endParaRPr>
            </a:p>
          </p:txBody>
        </p:sp>
        <p:sp>
          <p:nvSpPr>
            <p:cNvPr id="8" name="Line 5"/>
            <p:cNvSpPr>
              <a:spLocks noChangeShapeType="1"/>
            </p:cNvSpPr>
            <p:nvPr/>
          </p:nvSpPr>
          <p:spPr bwMode="auto">
            <a:xfrm>
              <a:off x="2916238" y="404813"/>
              <a:ext cx="6048375" cy="0"/>
            </a:xfrm>
            <a:prstGeom prst="line">
              <a:avLst/>
            </a:prstGeom>
            <a:noFill/>
            <a:ln w="12700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</p:grpSp>
      <p:grpSp>
        <p:nvGrpSpPr>
          <p:cNvPr id="20483" name="Группа 8"/>
          <p:cNvGrpSpPr>
            <a:grpSpLocks/>
          </p:cNvGrpSpPr>
          <p:nvPr/>
        </p:nvGrpSpPr>
        <p:grpSpPr bwMode="auto">
          <a:xfrm>
            <a:off x="-357188" y="6429375"/>
            <a:ext cx="8277226" cy="428625"/>
            <a:chOff x="-357222" y="6429396"/>
            <a:chExt cx="8277228" cy="346980"/>
          </a:xfrm>
        </p:grpSpPr>
        <p:sp>
          <p:nvSpPr>
            <p:cNvPr id="10" name="Rectangle 3"/>
            <p:cNvSpPr>
              <a:spLocks noChangeArrowheads="1"/>
            </p:cNvSpPr>
            <p:nvPr/>
          </p:nvSpPr>
          <p:spPr bwMode="auto">
            <a:xfrm>
              <a:off x="-357222" y="6491081"/>
              <a:ext cx="6143627" cy="2852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b" anchorCtr="1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uk-UA" sz="1600" b="1" i="1" dirty="0">
                  <a:solidFill>
                    <a:schemeClr val="bg2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</a:rPr>
                <a:t>з поглибленим вивченням інформаційних технологій</a:t>
              </a:r>
            </a:p>
          </p:txBody>
        </p:sp>
        <p:sp>
          <p:nvSpPr>
            <p:cNvPr id="11" name="Line 7"/>
            <p:cNvSpPr>
              <a:spLocks noChangeShapeType="1"/>
            </p:cNvSpPr>
            <p:nvPr/>
          </p:nvSpPr>
          <p:spPr bwMode="auto">
            <a:xfrm>
              <a:off x="142841" y="6501362"/>
              <a:ext cx="7777165" cy="0"/>
            </a:xfrm>
            <a:prstGeom prst="line">
              <a:avLst/>
            </a:prstGeom>
            <a:noFill/>
            <a:ln w="12700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2" name="Line 6"/>
            <p:cNvSpPr>
              <a:spLocks noChangeShapeType="1"/>
            </p:cNvSpPr>
            <p:nvPr/>
          </p:nvSpPr>
          <p:spPr bwMode="auto">
            <a:xfrm>
              <a:off x="142841" y="6429396"/>
              <a:ext cx="6985002" cy="0"/>
            </a:xfrm>
            <a:prstGeom prst="line">
              <a:avLst/>
            </a:prstGeom>
            <a:noFill/>
            <a:ln w="12700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</p:grpSp>
      <p:pic>
        <p:nvPicPr>
          <p:cNvPr id="20484" name="Picture 8" descr="gerb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0" y="0"/>
            <a:ext cx="1038225" cy="122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6" name="Содержимое 15"/>
          <p:cNvGraphicFramePr>
            <a:graphicFrameLocks noGrp="1"/>
          </p:cNvGraphicFramePr>
          <p:nvPr>
            <p:ph idx="1"/>
          </p:nvPr>
        </p:nvGraphicFramePr>
        <p:xfrm>
          <a:off x="571472" y="642918"/>
          <a:ext cx="8572528" cy="58579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/>
          </p:cNvSpPr>
          <p:nvPr>
            <p:ph type="title"/>
          </p:nvPr>
        </p:nvSpPr>
        <p:spPr>
          <a:xfrm>
            <a:off x="684213" y="692150"/>
            <a:ext cx="8229600" cy="1143000"/>
          </a:xfrm>
        </p:spPr>
        <p:txBody>
          <a:bodyPr/>
          <a:lstStyle/>
          <a:p>
            <a:r>
              <a:rPr lang="uk-UA" sz="4000" smtClean="0">
                <a:latin typeface="Monotype Corsiva" pitchFamily="66" charset="0"/>
              </a:rPr>
              <a:t>  </a:t>
            </a:r>
            <a:r>
              <a:rPr lang="uk-UA" smtClean="0">
                <a:latin typeface="Monotype Corsiva" pitchFamily="66" charset="0"/>
              </a:rPr>
              <a:t>Використання комп*ютерних технологій</a:t>
            </a:r>
            <a:endParaRPr lang="ru-RU" smtClean="0">
              <a:latin typeface="Monotype Corsiva" pitchFamily="66" charset="0"/>
            </a:endParaRPr>
          </a:p>
        </p:txBody>
      </p:sp>
      <p:sp>
        <p:nvSpPr>
          <p:cNvPr id="29699" name="Rectangle 3"/>
          <p:cNvSpPr>
            <a:spLocks noGrp="1"/>
          </p:cNvSpPr>
          <p:nvPr>
            <p:ph type="body" idx="1"/>
          </p:nvPr>
        </p:nvSpPr>
        <p:spPr>
          <a:xfrm>
            <a:off x="468313" y="1844675"/>
            <a:ext cx="8229600" cy="4525963"/>
          </a:xfrm>
        </p:spPr>
        <p:txBody>
          <a:bodyPr/>
          <a:lstStyle/>
          <a:p>
            <a:r>
              <a:rPr lang="ru-RU" smtClean="0">
                <a:latin typeface="Monotype Corsiva" pitchFamily="66" charset="0"/>
                <a:hlinkClick r:id="rId2" action="ppaction://hlinkpres?slideindex=1&amp;slidetitle="/>
              </a:rPr>
              <a:t>Вивчення біографічних відомостей про письменників</a:t>
            </a:r>
            <a:endParaRPr lang="ru-RU" smtClean="0">
              <a:latin typeface="Monotype Corsiva" pitchFamily="66" charset="0"/>
            </a:endParaRPr>
          </a:p>
          <a:p>
            <a:r>
              <a:rPr lang="uk-UA" smtClean="0">
                <a:latin typeface="Monotype Corsiva" pitchFamily="66" charset="0"/>
                <a:hlinkClick r:id="rId3" action="ppaction://hlinkpres?slideindex=1&amp;slidetitle="/>
              </a:rPr>
              <a:t>Розгляд узагальнюючих тем</a:t>
            </a:r>
            <a:endParaRPr lang="uk-UA" smtClean="0">
              <a:latin typeface="Monotype Corsiva" pitchFamily="66" charset="0"/>
            </a:endParaRPr>
          </a:p>
          <a:p>
            <a:r>
              <a:rPr lang="uk-UA" smtClean="0">
                <a:latin typeface="Monotype Corsiva" pitchFamily="66" charset="0"/>
                <a:hlinkClick r:id="rId4" action="ppaction://hlinkpres?slideindex=1&amp;slidetitle="/>
              </a:rPr>
              <a:t>Підготовка міні-проектів, проектів</a:t>
            </a:r>
            <a:endParaRPr lang="uk-UA" smtClean="0">
              <a:latin typeface="Monotype Corsiva" pitchFamily="66" charset="0"/>
            </a:endParaRPr>
          </a:p>
          <a:p>
            <a:r>
              <a:rPr lang="uk-UA" smtClean="0">
                <a:latin typeface="Monotype Corsiva" pitchFamily="66" charset="0"/>
                <a:hlinkClick r:id="rId5" action="ppaction://hlinkpres?slideindex=1&amp;slidetitle="/>
              </a:rPr>
              <a:t>Актуалізація опорних знань</a:t>
            </a:r>
            <a:endParaRPr lang="uk-UA" smtClean="0">
              <a:latin typeface="Monotype Corsiva" pitchFamily="66" charset="0"/>
            </a:endParaRPr>
          </a:p>
          <a:p>
            <a:r>
              <a:rPr lang="uk-UA" smtClean="0">
                <a:latin typeface="Monotype Corsiva" pitchFamily="66" charset="0"/>
                <a:hlinkClick r:id="rId6" action="ppaction://hlinkpres?slideindex=1&amp;slidetitle="/>
              </a:rPr>
              <a:t>Комп*ютерне тестування</a:t>
            </a:r>
            <a:endParaRPr lang="uk-UA" smtClean="0">
              <a:latin typeface="Monotype Corsiva" pitchFamily="66" charset="0"/>
            </a:endParaRPr>
          </a:p>
          <a:p>
            <a:endParaRPr lang="uk-UA" smtClean="0">
              <a:latin typeface="Monotype Corsiva" pitchFamily="66" charset="0"/>
            </a:endParaRPr>
          </a:p>
          <a:p>
            <a:endParaRPr lang="ru-RU" smtClean="0">
              <a:latin typeface="Arial" charset="0"/>
            </a:endParaRPr>
          </a:p>
          <a:p>
            <a:endParaRPr lang="ru-RU" smtClean="0">
              <a:latin typeface="Arial" charset="0"/>
            </a:endParaRPr>
          </a:p>
        </p:txBody>
      </p:sp>
      <p:pic>
        <p:nvPicPr>
          <p:cNvPr id="29700" name="Picture 8" descr="gerb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0" y="0"/>
            <a:ext cx="1038225" cy="122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9701" name="Группа 4"/>
          <p:cNvGrpSpPr>
            <a:grpSpLocks/>
          </p:cNvGrpSpPr>
          <p:nvPr/>
        </p:nvGrpSpPr>
        <p:grpSpPr bwMode="auto">
          <a:xfrm>
            <a:off x="2916238" y="0"/>
            <a:ext cx="6048375" cy="357188"/>
            <a:chOff x="2916238" y="0"/>
            <a:chExt cx="6048375" cy="404813"/>
          </a:xfrm>
        </p:grpSpPr>
        <p:sp>
          <p:nvSpPr>
            <p:cNvPr id="6" name="Rectangle 2"/>
            <p:cNvSpPr txBox="1">
              <a:spLocks noChangeArrowheads="1"/>
            </p:cNvSpPr>
            <p:nvPr/>
          </p:nvSpPr>
          <p:spPr>
            <a:xfrm>
              <a:off x="3500438" y="0"/>
              <a:ext cx="5111750" cy="359833"/>
            </a:xfrm>
            <a:prstGeom prst="rect">
              <a:avLst/>
            </a:prstGeom>
          </p:spPr>
          <p:txBody>
            <a:bodyPr/>
            <a:lstStyle/>
            <a:p>
              <a:pPr algn="r">
                <a:defRPr/>
              </a:pPr>
              <a:r>
                <a:rPr kumimoji="1" lang="uk-UA" sz="1400" b="1" i="1" kern="0" dirty="0">
                  <a:solidFill>
                    <a:schemeClr val="bg2">
                      <a:lumMod val="50000"/>
                    </a:schemeClr>
                  </a:solidFill>
                  <a:latin typeface="Verdana" pitchFamily="34" charset="0"/>
                  <a:ea typeface="+mj-ea"/>
                  <a:cs typeface="+mj-cs"/>
                </a:rPr>
                <a:t>Спеціалізована школа №304</a:t>
              </a:r>
            </a:p>
          </p:txBody>
        </p:sp>
        <p:sp>
          <p:nvSpPr>
            <p:cNvPr id="7" name="Line 4"/>
            <p:cNvSpPr>
              <a:spLocks noChangeShapeType="1"/>
            </p:cNvSpPr>
            <p:nvPr/>
          </p:nvSpPr>
          <p:spPr bwMode="auto">
            <a:xfrm>
              <a:off x="3492500" y="332846"/>
              <a:ext cx="5472113" cy="0"/>
            </a:xfrm>
            <a:prstGeom prst="line">
              <a:avLst/>
            </a:prstGeom>
            <a:noFill/>
            <a:ln w="12700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endParaRPr>
            </a:p>
          </p:txBody>
        </p:sp>
        <p:sp>
          <p:nvSpPr>
            <p:cNvPr id="8" name="Line 5"/>
            <p:cNvSpPr>
              <a:spLocks noChangeShapeType="1"/>
            </p:cNvSpPr>
            <p:nvPr/>
          </p:nvSpPr>
          <p:spPr bwMode="auto">
            <a:xfrm>
              <a:off x="2916238" y="404813"/>
              <a:ext cx="6048375" cy="0"/>
            </a:xfrm>
            <a:prstGeom prst="line">
              <a:avLst/>
            </a:prstGeom>
            <a:noFill/>
            <a:ln w="12700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</p:grpSp>
      <p:grpSp>
        <p:nvGrpSpPr>
          <p:cNvPr id="29705" name="Группа 8"/>
          <p:cNvGrpSpPr>
            <a:grpSpLocks/>
          </p:cNvGrpSpPr>
          <p:nvPr/>
        </p:nvGrpSpPr>
        <p:grpSpPr bwMode="auto">
          <a:xfrm>
            <a:off x="-357188" y="6429375"/>
            <a:ext cx="8277226" cy="428625"/>
            <a:chOff x="-357222" y="6429396"/>
            <a:chExt cx="8277228" cy="346980"/>
          </a:xfrm>
        </p:grpSpPr>
        <p:sp>
          <p:nvSpPr>
            <p:cNvPr id="10" name="Rectangle 3"/>
            <p:cNvSpPr>
              <a:spLocks noChangeArrowheads="1"/>
            </p:cNvSpPr>
            <p:nvPr/>
          </p:nvSpPr>
          <p:spPr bwMode="auto">
            <a:xfrm>
              <a:off x="-357222" y="6491081"/>
              <a:ext cx="6143627" cy="2852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b" anchorCtr="1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uk-UA" sz="1600" b="1" i="1" dirty="0">
                  <a:solidFill>
                    <a:schemeClr val="bg2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</a:rPr>
                <a:t>з поглибленим вивченням інформаційних технологій</a:t>
              </a:r>
            </a:p>
          </p:txBody>
        </p:sp>
        <p:sp>
          <p:nvSpPr>
            <p:cNvPr id="11" name="Line 7"/>
            <p:cNvSpPr>
              <a:spLocks noChangeShapeType="1"/>
            </p:cNvSpPr>
            <p:nvPr/>
          </p:nvSpPr>
          <p:spPr bwMode="auto">
            <a:xfrm>
              <a:off x="142841" y="6501362"/>
              <a:ext cx="7777165" cy="0"/>
            </a:xfrm>
            <a:prstGeom prst="line">
              <a:avLst/>
            </a:prstGeom>
            <a:noFill/>
            <a:ln w="12700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2" name="Line 6"/>
            <p:cNvSpPr>
              <a:spLocks noChangeShapeType="1"/>
            </p:cNvSpPr>
            <p:nvPr/>
          </p:nvSpPr>
          <p:spPr bwMode="auto">
            <a:xfrm>
              <a:off x="142841" y="6429396"/>
              <a:ext cx="6985002" cy="0"/>
            </a:xfrm>
            <a:prstGeom prst="line">
              <a:avLst/>
            </a:prstGeom>
            <a:noFill/>
            <a:ln w="12700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Схема 13"/>
          <p:cNvGraphicFramePr/>
          <p:nvPr/>
        </p:nvGraphicFramePr>
        <p:xfrm>
          <a:off x="785786" y="500042"/>
          <a:ext cx="7572428" cy="10715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21506" name="Группа 4"/>
          <p:cNvGrpSpPr>
            <a:grpSpLocks/>
          </p:cNvGrpSpPr>
          <p:nvPr/>
        </p:nvGrpSpPr>
        <p:grpSpPr bwMode="auto">
          <a:xfrm>
            <a:off x="2916238" y="0"/>
            <a:ext cx="6048375" cy="357188"/>
            <a:chOff x="2916238" y="0"/>
            <a:chExt cx="6048375" cy="404813"/>
          </a:xfrm>
        </p:grpSpPr>
        <p:sp>
          <p:nvSpPr>
            <p:cNvPr id="6" name="Rectangle 2"/>
            <p:cNvSpPr txBox="1">
              <a:spLocks noChangeArrowheads="1"/>
            </p:cNvSpPr>
            <p:nvPr/>
          </p:nvSpPr>
          <p:spPr>
            <a:xfrm>
              <a:off x="3500438" y="0"/>
              <a:ext cx="5111750" cy="359833"/>
            </a:xfrm>
            <a:prstGeom prst="rect">
              <a:avLst/>
            </a:prstGeom>
          </p:spPr>
          <p:txBody>
            <a:bodyPr/>
            <a:lstStyle/>
            <a:p>
              <a:pPr algn="r">
                <a:defRPr/>
              </a:pPr>
              <a:r>
                <a:rPr kumimoji="1" lang="uk-UA" sz="1400" b="1" i="1" kern="0" dirty="0">
                  <a:solidFill>
                    <a:schemeClr val="bg2">
                      <a:lumMod val="50000"/>
                    </a:schemeClr>
                  </a:solidFill>
                  <a:latin typeface="Verdana" pitchFamily="34" charset="0"/>
                  <a:ea typeface="+mj-ea"/>
                  <a:cs typeface="+mj-cs"/>
                </a:rPr>
                <a:t>Спеціалізована школа №304</a:t>
              </a:r>
            </a:p>
          </p:txBody>
        </p:sp>
        <p:sp>
          <p:nvSpPr>
            <p:cNvPr id="7" name="Line 4"/>
            <p:cNvSpPr>
              <a:spLocks noChangeShapeType="1"/>
            </p:cNvSpPr>
            <p:nvPr/>
          </p:nvSpPr>
          <p:spPr bwMode="auto">
            <a:xfrm>
              <a:off x="3492500" y="332846"/>
              <a:ext cx="5472113" cy="0"/>
            </a:xfrm>
            <a:prstGeom prst="line">
              <a:avLst/>
            </a:prstGeom>
            <a:noFill/>
            <a:ln w="12700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endParaRPr>
            </a:p>
          </p:txBody>
        </p:sp>
        <p:sp>
          <p:nvSpPr>
            <p:cNvPr id="8" name="Line 5"/>
            <p:cNvSpPr>
              <a:spLocks noChangeShapeType="1"/>
            </p:cNvSpPr>
            <p:nvPr/>
          </p:nvSpPr>
          <p:spPr bwMode="auto">
            <a:xfrm>
              <a:off x="2916238" y="404813"/>
              <a:ext cx="6048375" cy="0"/>
            </a:xfrm>
            <a:prstGeom prst="line">
              <a:avLst/>
            </a:prstGeom>
            <a:noFill/>
            <a:ln w="12700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</p:grpSp>
      <p:grpSp>
        <p:nvGrpSpPr>
          <p:cNvPr id="21507" name="Группа 8"/>
          <p:cNvGrpSpPr>
            <a:grpSpLocks/>
          </p:cNvGrpSpPr>
          <p:nvPr/>
        </p:nvGrpSpPr>
        <p:grpSpPr bwMode="auto">
          <a:xfrm>
            <a:off x="-357188" y="6429375"/>
            <a:ext cx="8277226" cy="428625"/>
            <a:chOff x="-357222" y="6429396"/>
            <a:chExt cx="8277228" cy="346980"/>
          </a:xfrm>
        </p:grpSpPr>
        <p:sp>
          <p:nvSpPr>
            <p:cNvPr id="10" name="Rectangle 3"/>
            <p:cNvSpPr>
              <a:spLocks noChangeArrowheads="1"/>
            </p:cNvSpPr>
            <p:nvPr/>
          </p:nvSpPr>
          <p:spPr bwMode="auto">
            <a:xfrm>
              <a:off x="-357222" y="6491081"/>
              <a:ext cx="6143627" cy="2852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b" anchorCtr="1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uk-UA" sz="1600" b="1" i="1" dirty="0">
                  <a:solidFill>
                    <a:schemeClr val="bg2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</a:rPr>
                <a:t>з поглибленим вивченням інформаційних технологій</a:t>
              </a:r>
            </a:p>
          </p:txBody>
        </p:sp>
        <p:sp>
          <p:nvSpPr>
            <p:cNvPr id="11" name="Line 7"/>
            <p:cNvSpPr>
              <a:spLocks noChangeShapeType="1"/>
            </p:cNvSpPr>
            <p:nvPr/>
          </p:nvSpPr>
          <p:spPr bwMode="auto">
            <a:xfrm>
              <a:off x="142841" y="6501362"/>
              <a:ext cx="7777165" cy="0"/>
            </a:xfrm>
            <a:prstGeom prst="line">
              <a:avLst/>
            </a:prstGeom>
            <a:noFill/>
            <a:ln w="12700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2" name="Line 6"/>
            <p:cNvSpPr>
              <a:spLocks noChangeShapeType="1"/>
            </p:cNvSpPr>
            <p:nvPr/>
          </p:nvSpPr>
          <p:spPr bwMode="auto">
            <a:xfrm>
              <a:off x="142841" y="6429396"/>
              <a:ext cx="6985002" cy="0"/>
            </a:xfrm>
            <a:prstGeom prst="line">
              <a:avLst/>
            </a:prstGeom>
            <a:noFill/>
            <a:ln w="12700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</p:grpSp>
      <p:pic>
        <p:nvPicPr>
          <p:cNvPr id="21508" name="Picture 8" descr="gerb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0" y="0"/>
            <a:ext cx="1038225" cy="122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2">
            <a:hlinkClick r:id="rId8" action="ppaction://hlinkpres?slideindex=1&amp;slidetitle=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9" cstate="email"/>
          <a:srcRect/>
          <a:stretch>
            <a:fillRect/>
          </a:stretch>
        </p:blipFill>
        <p:spPr>
          <a:xfrm>
            <a:off x="357188" y="2000250"/>
            <a:ext cx="2481262" cy="1714500"/>
          </a:xfrm>
        </p:spPr>
      </p:pic>
      <p:pic>
        <p:nvPicPr>
          <p:cNvPr id="21510" name="Picture 3">
            <a:hlinkClick r:id="rId10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357188" y="4000500"/>
            <a:ext cx="2479675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1" name="Picture 5">
            <a:hlinkClick r:id="rId12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3214688" y="2000250"/>
            <a:ext cx="2438400" cy="183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2" name="Picture 2">
            <a:hlinkClick r:id="rId14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15" cstate="email"/>
          <a:srcRect/>
          <a:stretch>
            <a:fillRect/>
          </a:stretch>
        </p:blipFill>
        <p:spPr bwMode="auto">
          <a:xfrm>
            <a:off x="3071813" y="4000500"/>
            <a:ext cx="2847975" cy="19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3" name="Picture 3">
            <a:hlinkClick r:id="rId16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17" cstate="email"/>
          <a:srcRect/>
          <a:stretch>
            <a:fillRect/>
          </a:stretch>
        </p:blipFill>
        <p:spPr bwMode="auto">
          <a:xfrm>
            <a:off x="6858000" y="1643063"/>
            <a:ext cx="2057400" cy="1312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4" name="Picture 4">
            <a:hlinkClick r:id="rId18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19" cstate="email"/>
          <a:srcRect/>
          <a:stretch>
            <a:fillRect/>
          </a:stretch>
        </p:blipFill>
        <p:spPr bwMode="auto">
          <a:xfrm>
            <a:off x="6143625" y="3071813"/>
            <a:ext cx="2786063" cy="191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5" name="Picture 6">
            <a:hlinkClick r:id="rId20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21" cstate="email"/>
          <a:srcRect/>
          <a:stretch>
            <a:fillRect/>
          </a:stretch>
        </p:blipFill>
        <p:spPr bwMode="auto">
          <a:xfrm>
            <a:off x="6500813" y="4714875"/>
            <a:ext cx="2397125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1371</TotalTime>
  <Words>725</Words>
  <Application>Microsoft Office PowerPoint</Application>
  <PresentationFormat>Экран (4:3)</PresentationFormat>
  <Paragraphs>111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  Використання комп*ютерних технологій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CQ71</cp:lastModifiedBy>
  <cp:revision>142</cp:revision>
  <dcterms:modified xsi:type="dcterms:W3CDTF">2012-02-27T10:21:12Z</dcterms:modified>
</cp:coreProperties>
</file>